
<file path=[Content_Types].xml><?xml version="1.0" encoding="utf-8"?>
<Types xmlns="http://schemas.openxmlformats.org/package/2006/content-types">
  <Default Extension="xml" ContentType="application/xml"/>
  <Default Extension="mp4" ContentType="video/mp4"/>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60" r:id="rId2"/>
    <p:sldId id="285" r:id="rId3"/>
    <p:sldId id="263" r:id="rId4"/>
    <p:sldId id="264" r:id="rId5"/>
    <p:sldId id="265" r:id="rId6"/>
    <p:sldId id="266" r:id="rId7"/>
    <p:sldId id="267" r:id="rId8"/>
    <p:sldId id="270" r:id="rId9"/>
    <p:sldId id="268" r:id="rId10"/>
    <p:sldId id="288" r:id="rId11"/>
    <p:sldId id="269" r:id="rId12"/>
    <p:sldId id="271" r:id="rId13"/>
    <p:sldId id="272" r:id="rId14"/>
    <p:sldId id="273" r:id="rId15"/>
    <p:sldId id="274" r:id="rId16"/>
    <p:sldId id="275" r:id="rId17"/>
    <p:sldId id="276" r:id="rId18"/>
    <p:sldId id="277" r:id="rId19"/>
    <p:sldId id="284" r:id="rId20"/>
    <p:sldId id="278" r:id="rId21"/>
    <p:sldId id="289" r:id="rId22"/>
    <p:sldId id="279" r:id="rId23"/>
    <p:sldId id="280" r:id="rId24"/>
    <p:sldId id="281" r:id="rId25"/>
    <p:sldId id="282" r:id="rId26"/>
    <p:sldId id="287" r:id="rId27"/>
    <p:sldId id="283" r:id="rId28"/>
    <p:sldId id="290" r:id="rId29"/>
    <p:sldId id="286" r:id="rId30"/>
    <p:sldId id="262" r:id="rId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3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Merritt" initials="PM [6]" lastIdx="1" clrIdx="0"/>
  <p:cmAuthor id="2" name="Gia Lyons" initials="" lastIdx="2" clrIdx="1"/>
  <p:cmAuthor id="3" name="Patrick Merritt" initials="PM [8]"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BD468"/>
    <a:srgbClr val="FFAD1A"/>
    <a:srgbClr val="5F3C00"/>
    <a:srgbClr val="212121"/>
    <a:srgbClr val="149380"/>
    <a:srgbClr val="D63700"/>
    <a:srgbClr val="3880FF"/>
    <a:srgbClr val="EEEEEE"/>
    <a:srgbClr val="E6E6E6"/>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4" autoAdjust="0"/>
    <p:restoredTop sz="84959" autoAdjust="0"/>
  </p:normalViewPr>
  <p:slideViewPr>
    <p:cSldViewPr snapToGrid="0" snapToObjects="1">
      <p:cViewPr varScale="1">
        <p:scale>
          <a:sx n="129" d="100"/>
          <a:sy n="129" d="100"/>
        </p:scale>
        <p:origin x="208" y="400"/>
      </p:cViewPr>
      <p:guideLst>
        <p:guide orient="horz" pos="1620"/>
        <p:guide pos="2880"/>
        <p:guide orient="horz" pos="3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46E7D8C-AB61-F243-AE82-3AAECE43B5C6}" type="datetimeFigureOut">
              <a:rPr lang="en-US" smtClean="0"/>
              <a:t>7/30/17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63E2A4-DAC8-8D42-BBEC-1F9AD37D2705}" type="slidenum">
              <a:rPr lang="en-US" smtClean="0"/>
              <a:t>‹#›</a:t>
            </a:fld>
            <a:endParaRPr lang="en-US"/>
          </a:p>
        </p:txBody>
      </p:sp>
    </p:spTree>
    <p:extLst>
      <p:ext uri="{BB962C8B-B14F-4D97-AF65-F5344CB8AC3E}">
        <p14:creationId xmlns:p14="http://schemas.microsoft.com/office/powerpoint/2010/main" val="26736615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40A832-CC87-9944-A0C5-ED42407A2D97}" type="datetimeFigureOut">
              <a:rPr lang="en-US" smtClean="0"/>
              <a:t>7/30/17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3C3CA7-EEE6-F342-88A0-E0648D4D46AC}" type="slidenum">
              <a:rPr lang="en-US" smtClean="0"/>
              <a:t>‹#›</a:t>
            </a:fld>
            <a:endParaRPr lang="en-US"/>
          </a:p>
        </p:txBody>
      </p:sp>
    </p:spTree>
    <p:extLst>
      <p:ext uri="{BB962C8B-B14F-4D97-AF65-F5344CB8AC3E}">
        <p14:creationId xmlns:p14="http://schemas.microsoft.com/office/powerpoint/2010/main" val="243478969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a:t>
            </a:r>
            <a:r>
              <a:rPr lang="en-US" baseline="0" dirty="0" smtClean="0"/>
              <a:t> it seems that all the conversations around configuration management only mention Linux.</a:t>
            </a:r>
          </a:p>
          <a:p>
            <a:r>
              <a:rPr lang="en-US" dirty="0" smtClean="0"/>
              <a:t>The</a:t>
            </a:r>
            <a:r>
              <a:rPr lang="en-US" baseline="0" dirty="0" smtClean="0"/>
              <a:t> reality is that you can apply the same techniques to Windows and even use a single</a:t>
            </a:r>
            <a:r>
              <a:rPr lang="en-US" baseline="0" dirty="0"/>
              <a:t> </a:t>
            </a:r>
            <a:r>
              <a:rPr lang="en-US" baseline="0" dirty="0" smtClean="0"/>
              <a:t>toolset across both.</a:t>
            </a:r>
          </a:p>
          <a:p>
            <a:endParaRPr lang="en-US" baseline="0" dirty="0" smtClean="0"/>
          </a:p>
          <a:p>
            <a:r>
              <a:rPr lang="en-US" baseline="0" dirty="0" smtClean="0"/>
              <a:t>A quick note: Don’t worry about copying things off the screen. This slide deck and some related files are posted online and I’ll provide a </a:t>
            </a:r>
            <a:r>
              <a:rPr lang="en-US" baseline="0" smtClean="0"/>
              <a:t>link on the last slide.</a:t>
            </a:r>
            <a:endParaRPr lang="en-US" baseline="0"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1</a:t>
            </a:fld>
            <a:endParaRPr lang="en-US"/>
          </a:p>
        </p:txBody>
      </p:sp>
    </p:spTree>
    <p:extLst>
      <p:ext uri="{BB962C8B-B14F-4D97-AF65-F5344CB8AC3E}">
        <p14:creationId xmlns:p14="http://schemas.microsoft.com/office/powerpoint/2010/main" val="1811862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example of</a:t>
            </a:r>
            <a:r>
              <a:rPr lang="en-US" baseline="0" dirty="0" smtClean="0"/>
              <a:t> mixing and matching could be the network layer of your Hyper-V environment.</a:t>
            </a:r>
          </a:p>
          <a:p>
            <a:r>
              <a:rPr lang="en-US" dirty="0" smtClean="0"/>
              <a:t>DSC</a:t>
            </a:r>
            <a:r>
              <a:rPr lang="en-US" baseline="0" dirty="0" smtClean="0"/>
              <a:t> provides a means of managing all the virtual components.</a:t>
            </a:r>
          </a:p>
          <a:p>
            <a:r>
              <a:rPr lang="en-US" baseline="0" dirty="0" smtClean="0"/>
              <a:t>Puppet provides a way of managing many of the physical components</a:t>
            </a:r>
          </a:p>
          <a:p>
            <a:r>
              <a:rPr lang="en-US" baseline="0" dirty="0" smtClean="0"/>
              <a:t>By putting your DSC code in Puppet you can manage the entire setup in one place</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10</a:t>
            </a:fld>
            <a:endParaRPr lang="en-US"/>
          </a:p>
        </p:txBody>
      </p:sp>
    </p:spTree>
    <p:extLst>
      <p:ext uri="{BB962C8B-B14F-4D97-AF65-F5344CB8AC3E}">
        <p14:creationId xmlns:p14="http://schemas.microsoft.com/office/powerpoint/2010/main" val="1585972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Facts are pieces of info about each system puppet runs on</a:t>
            </a:r>
            <a:r>
              <a:rPr lang="en-US" baseline="0" dirty="0" smtClean="0"/>
              <a:t> such as IP address, MAC address, host name, and OS.</a:t>
            </a:r>
            <a:endParaRPr lang="en-US" dirty="0" smtClean="0"/>
          </a:p>
          <a:p>
            <a:r>
              <a:rPr lang="en-US" dirty="0" smtClean="0"/>
              <a:t>Since facts </a:t>
            </a:r>
            <a:r>
              <a:rPr lang="en-US" baseline="0" dirty="0" smtClean="0"/>
              <a:t>can be used as variables in Puppet manifests it can be useful to create custom ones specific to your needs.</a:t>
            </a:r>
          </a:p>
          <a:p>
            <a:r>
              <a:rPr lang="en-US" baseline="0" dirty="0" smtClean="0"/>
              <a:t>In addition to things that can be discovered about a server by interrogating it custom facts allow you to leverage info in systems outside of Puppet such as SCCM.</a:t>
            </a:r>
          </a:p>
          <a:p>
            <a:r>
              <a:rPr lang="en-US" baseline="0" dirty="0" smtClean="0"/>
              <a:t>An example of this would be querying SCCM for the location of a server and using that as part of a decision-making process in your Puppet code.</a:t>
            </a:r>
          </a:p>
          <a:p>
            <a:r>
              <a:rPr lang="en-US" baseline="0" dirty="0" smtClean="0"/>
              <a:t>There is a great walk through for getting started with custom facts written by one of our Windows developers that I recommend checking out later.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Facts are not the only integration point.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community member named Trevor Howard wrote a module that installs or uninstalls packages advertised by SCCM.</a:t>
            </a:r>
          </a:p>
        </p:txBody>
      </p:sp>
      <p:sp>
        <p:nvSpPr>
          <p:cNvPr id="4" name="Slide Number Placeholder 3"/>
          <p:cNvSpPr>
            <a:spLocks noGrp="1"/>
          </p:cNvSpPr>
          <p:nvPr>
            <p:ph type="sldNum" sz="quarter" idx="10"/>
          </p:nvPr>
        </p:nvSpPr>
        <p:spPr/>
        <p:txBody>
          <a:bodyPr/>
          <a:lstStyle/>
          <a:p>
            <a:fld id="{383C3CA7-EEE6-F342-88A0-E0648D4D46AC}" type="slidenum">
              <a:rPr lang="en-US" smtClean="0"/>
              <a:t>12</a:t>
            </a:fld>
            <a:endParaRPr lang="en-US"/>
          </a:p>
        </p:txBody>
      </p:sp>
    </p:spTree>
    <p:extLst>
      <p:ext uri="{BB962C8B-B14F-4D97-AF65-F5344CB8AC3E}">
        <p14:creationId xmlns:p14="http://schemas.microsoft.com/office/powerpoint/2010/main" val="76410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Chocolatey is a Windows package manager that can be used to manage third-party and internal software and their </a:t>
            </a:r>
            <a:r>
              <a:rPr lang="en-US" dirty="0" smtClean="0"/>
              <a:t>dependencies.</a:t>
            </a:r>
          </a:p>
          <a:p>
            <a:r>
              <a:rPr lang="en-US" dirty="0" smtClean="0"/>
              <a:t>Chocolatey</a:t>
            </a:r>
            <a:r>
              <a:rPr lang="en-US" baseline="0" dirty="0" smtClean="0"/>
              <a:t> builds on the </a:t>
            </a:r>
            <a:r>
              <a:rPr lang="en-US" baseline="0" dirty="0" err="1" smtClean="0"/>
              <a:t>NuGet</a:t>
            </a:r>
            <a:r>
              <a:rPr lang="en-US" baseline="0" dirty="0" smtClean="0"/>
              <a:t> to provide an easy-to-use interface for users and admins</a:t>
            </a:r>
          </a:p>
          <a:p>
            <a:r>
              <a:rPr lang="en-US" dirty="0" smtClean="0"/>
              <a:t>Windows Management</a:t>
            </a:r>
            <a:r>
              <a:rPr lang="en-US" baseline="0" dirty="0" smtClean="0"/>
              <a:t> Framework 5 can use Chocolatey as a provider for the </a:t>
            </a:r>
            <a:r>
              <a:rPr lang="en-US" baseline="0" dirty="0" err="1" smtClean="0"/>
              <a:t>PackageManagement</a:t>
            </a:r>
            <a:endParaRPr lang="en-US" baseline="0" dirty="0" smtClean="0"/>
          </a:p>
          <a:p>
            <a:r>
              <a:rPr lang="en-US" baseline="0" dirty="0" smtClean="0"/>
              <a:t>Publicly available packages can be browsed and installed from </a:t>
            </a:r>
            <a:r>
              <a:rPr lang="en-US" baseline="0" dirty="0" err="1" smtClean="0"/>
              <a:t>chocolatey.org</a:t>
            </a:r>
            <a:endParaRPr lang="en-US" baseline="0" dirty="0" smtClean="0"/>
          </a:p>
          <a:p>
            <a:r>
              <a:rPr lang="en-US" baseline="0" dirty="0" smtClean="0"/>
              <a:t>You can also run your own </a:t>
            </a:r>
            <a:r>
              <a:rPr lang="en-US" baseline="0" dirty="0" err="1" smtClean="0"/>
              <a:t>NuGet</a:t>
            </a:r>
            <a:r>
              <a:rPr lang="en-US" baseline="0" dirty="0" smtClean="0"/>
              <a:t> server to distribute internal software</a:t>
            </a:r>
          </a:p>
          <a:p>
            <a:r>
              <a:rPr lang="en-US" baseline="0" dirty="0" smtClean="0"/>
              <a:t>There is a Puppet module that makes it super easy to setup a server if you don’t already have one</a:t>
            </a:r>
            <a:endParaRPr lang="en-US"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14</a:t>
            </a:fld>
            <a:endParaRPr lang="en-US"/>
          </a:p>
        </p:txBody>
      </p:sp>
    </p:spTree>
    <p:extLst>
      <p:ext uri="{BB962C8B-B14F-4D97-AF65-F5344CB8AC3E}">
        <p14:creationId xmlns:p14="http://schemas.microsoft.com/office/powerpoint/2010/main" val="1533342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15</a:t>
            </a:fld>
            <a:endParaRPr lang="en-US"/>
          </a:p>
        </p:txBody>
      </p:sp>
    </p:spTree>
    <p:extLst>
      <p:ext uri="{BB962C8B-B14F-4D97-AF65-F5344CB8AC3E}">
        <p14:creationId xmlns:p14="http://schemas.microsoft.com/office/powerpoint/2010/main" val="1560289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Windows</a:t>
            </a:r>
            <a:r>
              <a:rPr lang="en-US" baseline="0" dirty="0" smtClean="0"/>
              <a:t> shops find that WSUS alone doesn’t allow them to fully automate patching.</a:t>
            </a:r>
          </a:p>
          <a:p>
            <a:r>
              <a:rPr lang="en-US" baseline="0" dirty="0" smtClean="0"/>
              <a:t>This is especially true if you have strict change windows in which patches must be applied.</a:t>
            </a:r>
          </a:p>
          <a:p>
            <a:r>
              <a:rPr lang="en-US" baseline="0" dirty="0" smtClean="0"/>
              <a:t>Lets take a look at how Puppet can help with this.</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16</a:t>
            </a:fld>
            <a:endParaRPr lang="en-US"/>
          </a:p>
        </p:txBody>
      </p:sp>
    </p:spTree>
    <p:extLst>
      <p:ext uri="{BB962C8B-B14F-4D97-AF65-F5344CB8AC3E}">
        <p14:creationId xmlns:p14="http://schemas.microsoft.com/office/powerpoint/2010/main" val="948163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r>
              <a:rPr lang="en-US" baseline="0" dirty="0" smtClean="0"/>
              <a:t> is next)</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17</a:t>
            </a:fld>
            <a:endParaRPr lang="en-US"/>
          </a:p>
        </p:txBody>
      </p:sp>
    </p:spTree>
    <p:extLst>
      <p:ext uri="{BB962C8B-B14F-4D97-AF65-F5344CB8AC3E}">
        <p14:creationId xmlns:p14="http://schemas.microsoft.com/office/powerpoint/2010/main" val="717405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(walk</a:t>
            </a:r>
            <a:r>
              <a:rPr lang="en-US" baseline="0" dirty="0" smtClean="0"/>
              <a:t> through </a:t>
            </a:r>
            <a:r>
              <a:rPr lang="en-US" baseline="0" dirty="0" err="1" smtClean="0"/>
              <a:t>win_patching.pp</a:t>
            </a:r>
            <a:r>
              <a:rPr lang="en-US" baseline="0" dirty="0" smtClean="0"/>
              <a:t> in Atom)</a:t>
            </a:r>
          </a:p>
          <a:p>
            <a:r>
              <a:rPr lang="en-US" baseline="0" dirty="0" smtClean="0"/>
              <a:t>(video on next slide)</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18</a:t>
            </a:fld>
            <a:endParaRPr lang="en-US"/>
          </a:p>
        </p:txBody>
      </p:sp>
    </p:spTree>
    <p:extLst>
      <p:ext uri="{BB962C8B-B14F-4D97-AF65-F5344CB8AC3E}">
        <p14:creationId xmlns:p14="http://schemas.microsoft.com/office/powerpoint/2010/main" val="1635346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You’ve heard</a:t>
            </a:r>
            <a:r>
              <a:rPr lang="en-US" baseline="0" dirty="0" smtClean="0"/>
              <a:t> me mention modules a few times already so lets take a look at what they are and how they can help you.</a:t>
            </a:r>
          </a:p>
        </p:txBody>
      </p:sp>
      <p:sp>
        <p:nvSpPr>
          <p:cNvPr id="4" name="Slide Number Placeholder 3"/>
          <p:cNvSpPr>
            <a:spLocks noGrp="1"/>
          </p:cNvSpPr>
          <p:nvPr>
            <p:ph type="sldNum" sz="quarter" idx="10"/>
          </p:nvPr>
        </p:nvSpPr>
        <p:spPr/>
        <p:txBody>
          <a:bodyPr/>
          <a:lstStyle/>
          <a:p>
            <a:fld id="{383C3CA7-EEE6-F342-88A0-E0648D4D46AC}" type="slidenum">
              <a:rPr lang="en-US" smtClean="0"/>
              <a:t>20</a:t>
            </a:fld>
            <a:endParaRPr lang="en-US"/>
          </a:p>
        </p:txBody>
      </p:sp>
    </p:spTree>
    <p:extLst>
      <p:ext uri="{BB962C8B-B14F-4D97-AF65-F5344CB8AC3E}">
        <p14:creationId xmlns:p14="http://schemas.microsoft.com/office/powerpoint/2010/main" val="1306234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Puppet modules are basically reusable and</a:t>
            </a:r>
            <a:r>
              <a:rPr lang="en-US" baseline="0" dirty="0" smtClean="0"/>
              <a:t> sharable chunks of Puppet code.</a:t>
            </a:r>
          </a:p>
          <a:p>
            <a:r>
              <a:rPr lang="en-US" baseline="0" dirty="0" smtClean="0"/>
              <a:t>The Puppet for is where most modules are shared and acts as a central repository.</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21</a:t>
            </a:fld>
            <a:endParaRPr lang="en-US"/>
          </a:p>
        </p:txBody>
      </p:sp>
    </p:spTree>
    <p:extLst>
      <p:ext uri="{BB962C8B-B14F-4D97-AF65-F5344CB8AC3E}">
        <p14:creationId xmlns:p14="http://schemas.microsoft.com/office/powerpoint/2010/main" val="1675720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Installing the windows module will pull in variety of great modules from a diverse group of module authors, including Puppet.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Vox</a:t>
            </a:r>
            <a:r>
              <a:rPr lang="en-US" baseline="0" dirty="0" smtClean="0"/>
              <a:t> </a:t>
            </a:r>
            <a:r>
              <a:rPr lang="en-US" baseline="0" dirty="0" err="1" smtClean="0"/>
              <a:t>Pupuli</a:t>
            </a:r>
            <a:r>
              <a:rPr lang="en-US" baseline="0" dirty="0" smtClean="0"/>
              <a:t> is a collective of 30 module, tooling, and documentation authors who work together on on 131 different repositories.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(highlight what these modules do)</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22</a:t>
            </a:fld>
            <a:endParaRPr lang="en-US"/>
          </a:p>
        </p:txBody>
      </p:sp>
    </p:spTree>
    <p:extLst>
      <p:ext uri="{BB962C8B-B14F-4D97-AF65-F5344CB8AC3E}">
        <p14:creationId xmlns:p14="http://schemas.microsoft.com/office/powerpoint/2010/main" val="1451465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Started at Puppet in April with a focus on</a:t>
            </a:r>
            <a:r>
              <a:rPr lang="en-US" baseline="0" dirty="0" smtClean="0"/>
              <a:t> our</a:t>
            </a:r>
            <a:r>
              <a:rPr lang="en-US" dirty="0" smtClean="0"/>
              <a:t> hardware and virtualization infrastructure</a:t>
            </a:r>
          </a:p>
          <a:p>
            <a:r>
              <a:rPr lang="en-US" dirty="0" smtClean="0"/>
              <a:t>Prior to that</a:t>
            </a:r>
            <a:r>
              <a:rPr lang="en-US" baseline="0" dirty="0" smtClean="0"/>
              <a:t> I was a </a:t>
            </a:r>
            <a:r>
              <a:rPr lang="en-US" baseline="0" dirty="0" err="1" smtClean="0"/>
              <a:t>SysAdmin</a:t>
            </a:r>
            <a:r>
              <a:rPr lang="en-US" baseline="0" dirty="0" smtClean="0"/>
              <a:t> and Systems Architect</a:t>
            </a:r>
          </a:p>
          <a:p>
            <a:r>
              <a:rPr lang="en-US" baseline="0" dirty="0" smtClean="0"/>
              <a:t>I managed servers with varying OS’s, worked in AD regularly, and managed our data center.</a:t>
            </a:r>
          </a:p>
          <a:p>
            <a:r>
              <a:rPr lang="en-US" baseline="0" dirty="0" smtClean="0"/>
              <a:t>I ran Puppet Open Source in production for about 2 ½ years to help manage all of it.</a:t>
            </a:r>
          </a:p>
        </p:txBody>
      </p:sp>
      <p:sp>
        <p:nvSpPr>
          <p:cNvPr id="4" name="Slide Number Placeholder 3"/>
          <p:cNvSpPr>
            <a:spLocks noGrp="1"/>
          </p:cNvSpPr>
          <p:nvPr>
            <p:ph type="sldNum" sz="quarter" idx="10"/>
          </p:nvPr>
        </p:nvSpPr>
        <p:spPr/>
        <p:txBody>
          <a:bodyPr/>
          <a:lstStyle/>
          <a:p>
            <a:fld id="{383C3CA7-EEE6-F342-88A0-E0648D4D46AC}" type="slidenum">
              <a:rPr lang="en-US" smtClean="0"/>
              <a:t>2</a:t>
            </a:fld>
            <a:endParaRPr lang="en-US"/>
          </a:p>
        </p:txBody>
      </p:sp>
    </p:spTree>
    <p:extLst>
      <p:ext uri="{BB962C8B-B14F-4D97-AF65-F5344CB8AC3E}">
        <p14:creationId xmlns:p14="http://schemas.microsoft.com/office/powerpoint/2010/main" val="1769756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Just to be transparent, the </a:t>
            </a:r>
            <a:r>
              <a:rPr lang="en-US" dirty="0" err="1" smtClean="0"/>
              <a:t>genebean</a:t>
            </a:r>
            <a:r>
              <a:rPr lang="en-US" dirty="0" smtClean="0"/>
              <a:t> modules are some of the ones I’ve written.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windows_eventlog</a:t>
            </a:r>
            <a:r>
              <a:rPr lang="en-US" baseline="0" dirty="0" smtClean="0"/>
              <a:t> - manage each of the Windows event logs, including the size, rotation and retention</a:t>
            </a:r>
          </a:p>
          <a:p>
            <a:r>
              <a:rPr lang="en-US" baseline="0" dirty="0" err="1" smtClean="0"/>
              <a:t>nsclient</a:t>
            </a:r>
            <a:r>
              <a:rPr lang="en-US" baseline="0" dirty="0" smtClean="0"/>
              <a:t> - Installs and manages the </a:t>
            </a:r>
            <a:r>
              <a:rPr lang="en-US" baseline="0" dirty="0" err="1" smtClean="0"/>
              <a:t>NSClient</a:t>
            </a:r>
            <a:r>
              <a:rPr lang="en-US" baseline="0" dirty="0" smtClean="0"/>
              <a:t> monitoring agent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sslcertificate</a:t>
            </a:r>
            <a:r>
              <a:rPr lang="en-US" baseline="0" dirty="0" smtClean="0"/>
              <a:t> - install and remove your certificates on Windows machines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23</a:t>
            </a:fld>
            <a:endParaRPr lang="en-US"/>
          </a:p>
        </p:txBody>
      </p:sp>
    </p:spTree>
    <p:extLst>
      <p:ext uri="{BB962C8B-B14F-4D97-AF65-F5344CB8AC3E}">
        <p14:creationId xmlns:p14="http://schemas.microsoft.com/office/powerpoint/2010/main" val="1060258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writing and testing code its helpful, and sometimes necessary, to have a sample of the target operating system.</a:t>
            </a:r>
          </a:p>
          <a:p>
            <a:r>
              <a:rPr lang="en-US" baseline="0" dirty="0" smtClean="0"/>
              <a:t>Packer lets you define what those sample machines look like in a concise way and then build it for use on a variety of platforms including local and remote virtualization environments and cloud providers.</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24</a:t>
            </a:fld>
            <a:endParaRPr lang="en-US"/>
          </a:p>
        </p:txBody>
      </p:sp>
    </p:spTree>
    <p:extLst>
      <p:ext uri="{BB962C8B-B14F-4D97-AF65-F5344CB8AC3E}">
        <p14:creationId xmlns:p14="http://schemas.microsoft.com/office/powerpoint/2010/main" val="595694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 to get started with </a:t>
            </a:r>
            <a:r>
              <a:rPr lang="en-US" dirty="0" err="1" smtClean="0"/>
              <a:t>Packerized</a:t>
            </a:r>
            <a:r>
              <a:rPr lang="en-US" dirty="0" smtClean="0"/>
              <a:t> Windows boxes then you should check out this blog post.</a:t>
            </a:r>
          </a:p>
          <a:p>
            <a:r>
              <a:rPr lang="en-US" dirty="0" smtClean="0"/>
              <a:t>You can find</a:t>
            </a:r>
            <a:r>
              <a:rPr lang="en-US" baseline="0" dirty="0" smtClean="0"/>
              <a:t> some sample templates in these two repositories to give you an idea of how you might want to set yours up.</a:t>
            </a:r>
          </a:p>
          <a:p>
            <a:r>
              <a:rPr lang="en-US" baseline="0" dirty="0" smtClean="0"/>
              <a:t>The second repo is the one referenced in the blog post. </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25</a:t>
            </a:fld>
            <a:endParaRPr lang="en-US"/>
          </a:p>
        </p:txBody>
      </p:sp>
    </p:spTree>
    <p:extLst>
      <p:ext uri="{BB962C8B-B14F-4D97-AF65-F5344CB8AC3E}">
        <p14:creationId xmlns:p14="http://schemas.microsoft.com/office/powerpoint/2010/main" val="917278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wrap</a:t>
            </a:r>
            <a:r>
              <a:rPr lang="en-US" baseline="0" dirty="0" smtClean="0"/>
              <a:t> up, we talked about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26</a:t>
            </a:fld>
            <a:endParaRPr lang="en-US"/>
          </a:p>
        </p:txBody>
      </p:sp>
    </p:spTree>
    <p:extLst>
      <p:ext uri="{BB962C8B-B14F-4D97-AF65-F5344CB8AC3E}">
        <p14:creationId xmlns:p14="http://schemas.microsoft.com/office/powerpoint/2010/main" val="76092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Feel free to reach out if you have any questions</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30</a:t>
            </a:fld>
            <a:endParaRPr lang="en-US"/>
          </a:p>
        </p:txBody>
      </p:sp>
    </p:spTree>
    <p:extLst>
      <p:ext uri="{BB962C8B-B14F-4D97-AF65-F5344CB8AC3E}">
        <p14:creationId xmlns:p14="http://schemas.microsoft.com/office/powerpoint/2010/main" val="820447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talk is an</a:t>
            </a:r>
            <a:r>
              <a:rPr lang="en-US" baseline="0" dirty="0" smtClean="0"/>
              <a:t> introduction to why you might want to use Puppet in a Windows environment.</a:t>
            </a:r>
          </a:p>
          <a:p>
            <a:r>
              <a:rPr lang="en-US" baseline="0" dirty="0" smtClean="0"/>
              <a:t>It’s broken up into a few categories that cover the aspects I’ve found most useful over the last few years</a:t>
            </a:r>
          </a:p>
        </p:txBody>
      </p:sp>
      <p:sp>
        <p:nvSpPr>
          <p:cNvPr id="4" name="Slide Number Placeholder 3"/>
          <p:cNvSpPr>
            <a:spLocks noGrp="1"/>
          </p:cNvSpPr>
          <p:nvPr>
            <p:ph type="sldNum" sz="quarter" idx="10"/>
          </p:nvPr>
        </p:nvSpPr>
        <p:spPr/>
        <p:txBody>
          <a:bodyPr/>
          <a:lstStyle/>
          <a:p>
            <a:fld id="{383C3CA7-EEE6-F342-88A0-E0648D4D46AC}" type="slidenum">
              <a:rPr lang="en-US" smtClean="0"/>
              <a:t>3</a:t>
            </a:fld>
            <a:endParaRPr lang="en-US"/>
          </a:p>
        </p:txBody>
      </p:sp>
    </p:spTree>
    <p:extLst>
      <p:ext uri="{BB962C8B-B14F-4D97-AF65-F5344CB8AC3E}">
        <p14:creationId xmlns:p14="http://schemas.microsoft.com/office/powerpoint/2010/main" val="75202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Puppet</a:t>
            </a:r>
            <a:r>
              <a:rPr lang="en-US" baseline="0" dirty="0" smtClean="0"/>
              <a:t> can supplement the tools you may already be using. </a:t>
            </a:r>
          </a:p>
          <a:p>
            <a:r>
              <a:rPr lang="en-US" baseline="0" dirty="0" smtClean="0"/>
              <a:t>Taking a ”better together” approach to means there’s less of a learning curve and you get the best of </a:t>
            </a:r>
            <a:r>
              <a:rPr lang="en-US" baseline="0" dirty="0" err="1" smtClean="0"/>
              <a:t>everthing</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4</a:t>
            </a:fld>
            <a:endParaRPr lang="en-US"/>
          </a:p>
        </p:txBody>
      </p:sp>
    </p:spTree>
    <p:extLst>
      <p:ext uri="{BB962C8B-B14F-4D97-AF65-F5344CB8AC3E}">
        <p14:creationId xmlns:p14="http://schemas.microsoft.com/office/powerpoint/2010/main" val="1471259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Windows</a:t>
            </a:r>
            <a:r>
              <a:rPr lang="en-US" baseline="0" dirty="0" smtClean="0"/>
              <a:t> admins are using PowerShell’s Desired State </a:t>
            </a:r>
            <a:r>
              <a:rPr lang="en-US" baseline="0" dirty="0" err="1" smtClean="0"/>
              <a:t>Config</a:t>
            </a:r>
            <a:r>
              <a:rPr lang="en-US" baseline="0" dirty="0" smtClean="0"/>
              <a:t> to make their lives easier.</a:t>
            </a:r>
          </a:p>
          <a:p>
            <a:r>
              <a:rPr lang="en-US" baseline="0" dirty="0" smtClean="0"/>
              <a:t>Puppet fully supports DSC and has a very similar syntax.</a:t>
            </a:r>
          </a:p>
          <a:p>
            <a:r>
              <a:rPr lang="en-US" baseline="0" dirty="0" smtClean="0"/>
              <a:t>This example shows how you can translate DSC resource into Puppet resources.</a:t>
            </a:r>
          </a:p>
          <a:p>
            <a:r>
              <a:rPr lang="en-US" baseline="0" dirty="0" smtClean="0"/>
              <a:t>It also highlights a few key points: </a:t>
            </a:r>
          </a:p>
          <a:p>
            <a:pPr marL="171450" indent="-171450">
              <a:buFontTx/>
              <a:buChar char="-"/>
            </a:pPr>
            <a:r>
              <a:rPr lang="en-US" baseline="0" dirty="0" smtClean="0"/>
              <a:t>Similar syntax </a:t>
            </a:r>
            <a:r>
              <a:rPr lang="mr-IN" baseline="0" dirty="0" smtClean="0"/>
              <a:t>–</a:t>
            </a:r>
            <a:r>
              <a:rPr lang="en-US" baseline="0" dirty="0" smtClean="0"/>
              <a:t> no big learning curve</a:t>
            </a:r>
          </a:p>
          <a:p>
            <a:pPr marL="171450" indent="-171450">
              <a:buFontTx/>
              <a:buChar char="-"/>
            </a:pPr>
            <a:r>
              <a:rPr lang="en-US" baseline="0" dirty="0" smtClean="0"/>
              <a:t>Boilerplate removed</a:t>
            </a:r>
          </a:p>
          <a:p>
            <a:pPr marL="171450" indent="-171450">
              <a:buFontTx/>
              <a:buChar char="-"/>
            </a:pPr>
            <a:r>
              <a:rPr lang="en-US" baseline="0" dirty="0" smtClean="0"/>
              <a:t>Fewer lines of code</a:t>
            </a:r>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5</a:t>
            </a:fld>
            <a:endParaRPr lang="en-US"/>
          </a:p>
        </p:txBody>
      </p:sp>
    </p:spTree>
    <p:extLst>
      <p:ext uri="{BB962C8B-B14F-4D97-AF65-F5344CB8AC3E}">
        <p14:creationId xmlns:p14="http://schemas.microsoft.com/office/powerpoint/2010/main" val="1844352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nothing wrong with just doing a 1:1 translation of DSC to Puppet.</a:t>
            </a:r>
          </a:p>
          <a:p>
            <a:r>
              <a:rPr lang="en-US" dirty="0" smtClean="0"/>
              <a:t>That</a:t>
            </a:r>
            <a:r>
              <a:rPr lang="en-US" baseline="0" dirty="0" smtClean="0"/>
              <a:t> said, there are some things Puppet just does better than DSC alone.</a:t>
            </a:r>
          </a:p>
          <a:p>
            <a:r>
              <a:rPr lang="en-US" baseline="0" dirty="0" smtClean="0"/>
              <a:t>Package installation is one of those things.</a:t>
            </a:r>
          </a:p>
          <a:p>
            <a:r>
              <a:rPr lang="en-US" baseline="0" dirty="0" smtClean="0"/>
              <a:t>Both of these resources do the same thing but the native Puppet is much simpler to write and maintain.</a:t>
            </a:r>
          </a:p>
          <a:p>
            <a:r>
              <a:rPr lang="en-US" baseline="0" dirty="0" smtClean="0"/>
              <a:t>In particular, Puppet doesn’t require you to know the product ID which means you don’t have to hunt it down before writing or updating your code.</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6</a:t>
            </a:fld>
            <a:endParaRPr lang="en-US"/>
          </a:p>
        </p:txBody>
      </p:sp>
    </p:spTree>
    <p:extLst>
      <p:ext uri="{BB962C8B-B14F-4D97-AF65-F5344CB8AC3E}">
        <p14:creationId xmlns:p14="http://schemas.microsoft.com/office/powerpoint/2010/main" val="2006727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DSC reporting is basically</a:t>
            </a:r>
            <a:r>
              <a:rPr lang="en-US" baseline="0" dirty="0" smtClean="0"/>
              <a:t> hunting through event logs.</a:t>
            </a:r>
          </a:p>
          <a:p>
            <a:r>
              <a:rPr lang="en-US" baseline="0" dirty="0" smtClean="0"/>
              <a:t>Anyone who’s worked with Windows knows that installing things generally means a reboot is needed. </a:t>
            </a:r>
          </a:p>
          <a:p>
            <a:r>
              <a:rPr lang="en-US" baseline="0" dirty="0" smtClean="0"/>
              <a:t>DSC doesn’t provide a graceful way to handle this.</a:t>
            </a:r>
          </a:p>
          <a:p>
            <a:r>
              <a:rPr lang="en-US" baseline="0" dirty="0" smtClean="0"/>
              <a:t>DSC lets you install MSI’s but stops way short of really managing your packages.</a:t>
            </a:r>
          </a:p>
          <a:p>
            <a:r>
              <a:rPr lang="en-US" baseline="0" dirty="0" smtClean="0"/>
              <a:t>All that said, there are things that DSC does that Puppet doesn’t. Hyper-V is a prime example of this.</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7</a:t>
            </a:fld>
            <a:endParaRPr lang="en-US"/>
          </a:p>
        </p:txBody>
      </p:sp>
    </p:spTree>
    <p:extLst>
      <p:ext uri="{BB962C8B-B14F-4D97-AF65-F5344CB8AC3E}">
        <p14:creationId xmlns:p14="http://schemas.microsoft.com/office/powerpoint/2010/main" val="100466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DSC provides a wealth of resources for managing Hyper-V.</a:t>
            </a:r>
          </a:p>
          <a:p>
            <a:r>
              <a:rPr lang="en-US" dirty="0" smtClean="0"/>
              <a:t>Combining these</a:t>
            </a:r>
            <a:r>
              <a:rPr lang="en-US" baseline="0" dirty="0" smtClean="0"/>
              <a:t> with Puppet allows you to manage as little or as much of your Hyper-V environment right along side the servers being deployed into it.</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8</a:t>
            </a:fld>
            <a:endParaRPr lang="en-US"/>
          </a:p>
        </p:txBody>
      </p:sp>
    </p:spTree>
    <p:extLst>
      <p:ext uri="{BB962C8B-B14F-4D97-AF65-F5344CB8AC3E}">
        <p14:creationId xmlns:p14="http://schemas.microsoft.com/office/powerpoint/2010/main" val="251562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on next slide)</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9</a:t>
            </a:fld>
            <a:endParaRPr lang="en-US"/>
          </a:p>
        </p:txBody>
      </p:sp>
    </p:spTree>
    <p:extLst>
      <p:ext uri="{BB962C8B-B14F-4D97-AF65-F5344CB8AC3E}">
        <p14:creationId xmlns:p14="http://schemas.microsoft.com/office/powerpoint/2010/main" val="269145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ic Left">
    <p:bg>
      <p:bgPr>
        <a:solidFill>
          <a:schemeClr val="tx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4565650" cy="5143500"/>
          </a:xfrm>
        </p:spPr>
        <p:txBody>
          <a:bodyPr lIns="914400" rIns="914400" anchor="ctr"/>
          <a:lstStyle>
            <a:lvl1pPr algn="ctr">
              <a:defRPr>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4565651" y="1580544"/>
            <a:ext cx="4578350" cy="1421415"/>
          </a:xfrm>
        </p:spPr>
        <p:txBody>
          <a:bodyPr wrap="square" lIns="274320" tIns="0" bIns="0" anchor="b" anchorCtr="0">
            <a:spAutoFit/>
          </a:bodyPr>
          <a:lstStyle>
            <a:lvl1pPr>
              <a:lnSpc>
                <a:spcPct val="90000"/>
              </a:lnSpc>
              <a:defRPr sz="3400" baseline="0">
                <a:solidFill>
                  <a:srgbClr val="FFFFFF"/>
                </a:solidFill>
              </a:defRPr>
            </a:lvl1pPr>
          </a:lstStyle>
          <a:p>
            <a:r>
              <a:rPr lang="en-US" dirty="0" smtClean="0"/>
              <a:t>Click to edit Master title style maybe it goes to three lines</a:t>
            </a:r>
            <a:endParaRPr lang="en-US" dirty="0"/>
          </a:p>
        </p:txBody>
      </p:sp>
      <p:sp>
        <p:nvSpPr>
          <p:cNvPr id="3" name="Subtitle 2"/>
          <p:cNvSpPr>
            <a:spLocks noGrp="1"/>
          </p:cNvSpPr>
          <p:nvPr>
            <p:ph type="subTitle" idx="1" hasCustomPrompt="1"/>
          </p:nvPr>
        </p:nvSpPr>
        <p:spPr>
          <a:xfrm>
            <a:off x="4565651" y="3001959"/>
            <a:ext cx="4578350" cy="461665"/>
          </a:xfrm>
        </p:spPr>
        <p:txBody>
          <a:bodyPr wrap="square" lIns="274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9" name="Text Placeholder 8"/>
          <p:cNvSpPr>
            <a:spLocks noGrp="1"/>
          </p:cNvSpPr>
          <p:nvPr>
            <p:ph type="body" sz="quarter" idx="12" hasCustomPrompt="1"/>
          </p:nvPr>
        </p:nvSpPr>
        <p:spPr>
          <a:xfrm>
            <a:off x="4565650" y="3463925"/>
            <a:ext cx="4578350" cy="1286506"/>
          </a:xfrm>
        </p:spPr>
        <p:txBody>
          <a:bodyPr>
            <a:spAutoFit/>
          </a:bodyPr>
          <a:lstStyle>
            <a:lvl1pPr marL="7938" indent="0">
              <a:buFont typeface="Arial" charset="0"/>
              <a:buNone/>
              <a:tabLst/>
              <a:defRPr sz="1600" b="0">
                <a:solidFill>
                  <a:schemeClr val="bg1"/>
                </a:solidFill>
              </a:defRPr>
            </a:lvl1pPr>
            <a:lvl2pPr marL="7938" indent="0">
              <a:buFont typeface="Arial" charset="0"/>
              <a:buNone/>
              <a:tabLst/>
              <a:defRPr sz="800" strike="sngStrike">
                <a:solidFill>
                  <a:srgbClr val="FF0000"/>
                </a:solidFill>
              </a:defRPr>
            </a:lvl2pPr>
            <a:lvl3pPr marL="7938" indent="0">
              <a:buNone/>
              <a:tabLst/>
              <a:defRPr sz="800" strike="sngStrike">
                <a:solidFill>
                  <a:srgbClr val="FF0000"/>
                </a:solidFill>
              </a:defRPr>
            </a:lvl3pPr>
            <a:lvl4pPr marL="7938" indent="0">
              <a:buNone/>
              <a:tabLst/>
              <a:defRPr sz="800" strike="sngStrike">
                <a:solidFill>
                  <a:srgbClr val="FF0000"/>
                </a:solidFill>
              </a:defRPr>
            </a:lvl4pPr>
          </a:lstStyle>
          <a:p>
            <a:pPr lvl="0"/>
            <a:r>
              <a:rPr lang="en-US" dirty="0" smtClean="0"/>
              <a:t>Company Name</a:t>
            </a:r>
          </a:p>
          <a:p>
            <a:pPr lvl="1"/>
            <a:r>
              <a:rPr lang="en-US" dirty="0" smtClean="0"/>
              <a:t>Second level</a:t>
            </a:r>
          </a:p>
          <a:p>
            <a:pPr lvl="1"/>
            <a:r>
              <a:rPr lang="en-US" dirty="0" smtClean="0"/>
              <a:t>Third level</a:t>
            </a:r>
          </a:p>
          <a:p>
            <a:pPr lvl="2"/>
            <a:r>
              <a:rPr lang="en-US" dirty="0" smtClean="0"/>
              <a:t>Fourth level</a:t>
            </a:r>
          </a:p>
          <a:p>
            <a:pPr lvl="3"/>
            <a:r>
              <a:rPr lang="en-US" dirty="0" smtClean="0"/>
              <a:t>Fifth level</a:t>
            </a:r>
            <a:endParaRPr lang="en-US" dirty="0"/>
          </a:p>
        </p:txBody>
      </p:sp>
    </p:spTree>
    <p:extLst>
      <p:ext uri="{BB962C8B-B14F-4D97-AF65-F5344CB8AC3E}">
        <p14:creationId xmlns:p14="http://schemas.microsoft.com/office/powerpoint/2010/main" val="2563245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 LOGO Dark">
    <p:bg>
      <p:bgPr>
        <a:solidFill>
          <a:schemeClr val="tx1"/>
        </a:solidFill>
        <a:effectLst/>
      </p:bgPr>
    </p:bg>
    <p:spTree>
      <p:nvGrpSpPr>
        <p:cNvPr id="1" name=""/>
        <p:cNvGrpSpPr/>
        <p:nvPr/>
      </p:nvGrpSpPr>
      <p:grpSpPr>
        <a:xfrm>
          <a:off x="0" y="0"/>
          <a:ext cx="0" cy="0"/>
          <a:chOff x="0" y="0"/>
          <a:chExt cx="0" cy="0"/>
        </a:xfrm>
      </p:grpSpPr>
      <p:pic>
        <p:nvPicPr>
          <p:cNvPr id="10"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 Full">
    <p:bg>
      <p:bgPr>
        <a:solidFill>
          <a:schemeClr val="tx1"/>
        </a:solidFill>
        <a:effectLst/>
      </p:bgPr>
    </p:bg>
    <p:spTree>
      <p:nvGrpSpPr>
        <p:cNvPr id="1" name=""/>
        <p:cNvGrpSpPr/>
        <p:nvPr/>
      </p:nvGrpSpPr>
      <p:grpSpPr>
        <a:xfrm>
          <a:off x="0" y="0"/>
          <a:ext cx="0" cy="0"/>
          <a:chOff x="0" y="0"/>
          <a:chExt cx="0" cy="0"/>
        </a:xfrm>
      </p:grpSpPr>
      <p:sp>
        <p:nvSpPr>
          <p:cNvPr id="3" name="Picture Placeholder 23"/>
          <p:cNvSpPr>
            <a:spLocks noGrp="1"/>
          </p:cNvSpPr>
          <p:nvPr>
            <p:ph type="pic" sz="quarter" idx="17" hasCustomPrompt="1"/>
          </p:nvPr>
        </p:nvSpPr>
        <p:spPr>
          <a:xfrm>
            <a:off x="0" y="0"/>
            <a:ext cx="9144000" cy="5153269"/>
          </a:xfrm>
        </p:spPr>
        <p:txBody>
          <a:bodyPr anchor="ctr"/>
          <a:lstStyle>
            <a:lvl1pPr algn="ctr">
              <a:defRPr baseline="0">
                <a:solidFill>
                  <a:srgbClr val="FF0000"/>
                </a:solidFill>
              </a:defRPr>
            </a:lvl1pPr>
          </a:lstStyle>
          <a:p>
            <a:r>
              <a:rPr lang="en-US" dirty="0" smtClean="0"/>
              <a:t>Drag picture to placeholder or click icon to add.</a:t>
            </a:r>
          </a:p>
          <a:p>
            <a:r>
              <a:rPr lang="en-US" dirty="0" smtClean="0"/>
              <a:t>To reduce opacity, go to Format Picture tab (next to Home) </a:t>
            </a:r>
            <a:br>
              <a:rPr lang="en-US" dirty="0" smtClean="0"/>
            </a:br>
            <a:r>
              <a:rPr lang="en-US" dirty="0" smtClean="0"/>
              <a:t>and move the Transparency slider to about 80% (2 notches from the right). </a:t>
            </a:r>
            <a:br>
              <a:rPr lang="en-US" dirty="0" smtClean="0"/>
            </a:br>
            <a:r>
              <a:rPr lang="en-US" dirty="0" smtClean="0"/>
              <a:t>Alternatively, you can right click the image, go to Format Shape &gt; Adjust Picture and </a:t>
            </a:r>
            <a:br>
              <a:rPr lang="en-US" dirty="0" smtClean="0"/>
            </a:br>
            <a:r>
              <a:rPr lang="en-US" dirty="0" smtClean="0"/>
              <a:t>use the Transparency slider there, or just type in 80% and then hit OK to apply.</a:t>
            </a:r>
            <a:endParaRPr lang="en-US" dirty="0"/>
          </a:p>
        </p:txBody>
      </p:sp>
      <p:pic>
        <p:nvPicPr>
          <p:cNvPr id="4"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tx1"/>
        </a:solidFill>
        <a:effectLst/>
      </p:bgPr>
    </p:bg>
    <p:spTree>
      <p:nvGrpSpPr>
        <p:cNvPr id="1" name=""/>
        <p:cNvGrpSpPr/>
        <p:nvPr/>
      </p:nvGrpSpPr>
      <p:grpSpPr>
        <a:xfrm>
          <a:off x="0" y="0"/>
          <a:ext cx="0" cy="0"/>
          <a:chOff x="0" y="0"/>
          <a:chExt cx="0" cy="0"/>
        </a:xfrm>
      </p:grpSpPr>
      <p:sp>
        <p:nvSpPr>
          <p:cNvPr id="3" name="Picture Placeholder 23"/>
          <p:cNvSpPr>
            <a:spLocks noGrp="1"/>
          </p:cNvSpPr>
          <p:nvPr>
            <p:ph type="pic" sz="quarter" idx="17" hasCustomPrompt="1"/>
          </p:nvPr>
        </p:nvSpPr>
        <p:spPr>
          <a:xfrm>
            <a:off x="0" y="0"/>
            <a:ext cx="9144000" cy="5153269"/>
          </a:xfrm>
        </p:spPr>
        <p:txBody>
          <a:bodyPr anchor="ctr"/>
          <a:lstStyle>
            <a:lvl1pPr algn="ctr">
              <a:defRPr baseline="0">
                <a:solidFill>
                  <a:srgbClr val="FF0000"/>
                </a:solidFill>
              </a:defRPr>
            </a:lvl1pPr>
          </a:lstStyle>
          <a:p>
            <a:r>
              <a:rPr lang="en-US" dirty="0" smtClean="0"/>
              <a:t>Drag picture to placeholder or click icon to add.</a:t>
            </a:r>
          </a:p>
          <a:p>
            <a:r>
              <a:rPr lang="en-US" dirty="0" smtClean="0"/>
              <a:t>To reduce opacity, go to Format Picture tab (next to Home) </a:t>
            </a:r>
            <a:br>
              <a:rPr lang="en-US" dirty="0" smtClean="0"/>
            </a:br>
            <a:r>
              <a:rPr lang="en-US" dirty="0" smtClean="0"/>
              <a:t>and move the Transparency slider to about 80% (2 notches from the right). </a:t>
            </a:r>
            <a:br>
              <a:rPr lang="en-US" dirty="0" smtClean="0"/>
            </a:br>
            <a:r>
              <a:rPr lang="en-US" dirty="0" smtClean="0"/>
              <a:t>Alternatively, you can right click the image, go to Format Shape &gt; Adjust Picture and </a:t>
            </a:r>
            <a:br>
              <a:rPr lang="en-US" dirty="0" smtClean="0"/>
            </a:br>
            <a:r>
              <a:rPr lang="en-US" dirty="0" smtClean="0"/>
              <a:t>use the Transparency slider there, or just type in 80% and then hit OK to apply.</a:t>
            </a:r>
            <a:endParaRPr lang="en-US" dirty="0"/>
          </a:p>
        </p:txBody>
      </p:sp>
      <p:sp>
        <p:nvSpPr>
          <p:cNvPr id="9" name="Text Placeholder 13"/>
          <p:cNvSpPr>
            <a:spLocks noGrp="1"/>
          </p:cNvSpPr>
          <p:nvPr>
            <p:ph type="body" sz="quarter" idx="18"/>
          </p:nvPr>
        </p:nvSpPr>
        <p:spPr>
          <a:xfrm>
            <a:off x="0" y="646545"/>
            <a:ext cx="9144000" cy="3859936"/>
          </a:xfrm>
        </p:spPr>
        <p:txBody>
          <a:bodyPr lIns="640080" tIns="0" rIns="640080" bIns="182880" anchor="ctr">
            <a:normAutofit/>
          </a:bodyPr>
          <a:lstStyle>
            <a:lvl1pPr algn="l">
              <a:lnSpc>
                <a:spcPct val="100000"/>
              </a:lnSpc>
              <a:spcAft>
                <a:spcPts val="1200"/>
              </a:spcAft>
              <a:defRPr sz="4400" b="1" spc="-70">
                <a:solidFill>
                  <a:srgbClr val="FFFFFF"/>
                </a:solidFill>
              </a:defRPr>
            </a:lvl1pPr>
            <a:lvl2pPr marL="284163" indent="-284163" algn="l">
              <a:spcBef>
                <a:spcPts val="0"/>
              </a:spcBef>
              <a:spcAft>
                <a:spcPts val="1200"/>
              </a:spcAft>
              <a:buFont typeface="Arial"/>
              <a:buChar char="•"/>
              <a:defRPr sz="3200" b="1">
                <a:solidFill>
                  <a:srgbClr val="FFFFFF"/>
                </a:solidFill>
              </a:defRPr>
            </a:lvl2pPr>
            <a:lvl3pPr marL="0" indent="0">
              <a:buNone/>
              <a:defRPr>
                <a:solidFill>
                  <a:schemeClr val="bg1"/>
                </a:solidFill>
              </a:defRPr>
            </a:lvl3pPr>
          </a:lstStyle>
          <a:p>
            <a:pPr lvl="0"/>
            <a:r>
              <a:rPr lang="en-US" smtClean="0"/>
              <a:t>Click to edit Master text styles</a:t>
            </a:r>
          </a:p>
          <a:p>
            <a:pPr lvl="1"/>
            <a:r>
              <a:rPr lang="en-US" smtClean="0"/>
              <a:t>Second level</a:t>
            </a:r>
          </a:p>
          <a:p>
            <a:pPr lvl="2"/>
            <a:r>
              <a:rPr lang="en-US" smtClean="0"/>
              <a:t>Third level</a:t>
            </a:r>
          </a:p>
        </p:txBody>
      </p:sp>
      <p:pic>
        <p:nvPicPr>
          <p:cNvPr id="6"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 Head + Sub">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6" name="Subtitle 2"/>
          <p:cNvSpPr>
            <a:spLocks noGrp="1"/>
          </p:cNvSpPr>
          <p:nvPr>
            <p:ph type="subTitle" idx="1" hasCustomPrompt="1"/>
          </p:nvPr>
        </p:nvSpPr>
        <p:spPr>
          <a:xfrm>
            <a:off x="0" y="661720"/>
            <a:ext cx="9144000" cy="384721"/>
          </a:xfrm>
        </p:spPr>
        <p:txBody>
          <a:bodyPr wrap="square" lIns="274320" tIns="91440" rIns="274320" bIns="45720" anchor="t" anchorCtr="0">
            <a:norm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661720"/>
            <a:ext cx="9144000" cy="3921680"/>
          </a:xfrm>
        </p:spPr>
        <p:txBody>
          <a:bodyPr lIns="457200" tIns="274320" rIns="457200" bIns="274320" anchor="ctr">
            <a:noAutofit/>
          </a:bodyPr>
          <a:lstStyle>
            <a:lvl1pPr>
              <a:lnSpc>
                <a:spcPct val="100000"/>
              </a:lnSpc>
              <a:spcBef>
                <a:spcPts val="1200"/>
              </a:spcBef>
              <a:spcAft>
                <a:spcPts val="600"/>
              </a:spcAft>
              <a:defRPr/>
            </a:lvl1pPr>
            <a:lvl2pPr marL="285750" indent="-285750">
              <a:lnSpc>
                <a:spcPct val="100000"/>
              </a:lnSpc>
              <a:spcBef>
                <a:spcPts val="0"/>
              </a:spcBef>
              <a:spcAft>
                <a:spcPts val="600"/>
              </a:spcAft>
              <a:buFont typeface="Lucida Grande"/>
              <a:buChar char="●"/>
              <a:defRPr b="0"/>
            </a:lvl2pPr>
            <a:lvl3pPr marL="571500" indent="-285750">
              <a:lnSpc>
                <a:spcPct val="100000"/>
              </a:lnSpc>
              <a:spcBef>
                <a:spcPts val="0"/>
              </a:spcBef>
              <a:spcAft>
                <a:spcPts val="600"/>
              </a:spcAft>
              <a:buFont typeface="LucidaGrande" charset="0"/>
              <a:buChar char="–"/>
              <a:tabLst/>
              <a:defRPr/>
            </a:lvl3pPr>
            <a:lvl4pPr marL="0" indent="0">
              <a:lnSpc>
                <a:spcPct val="100000"/>
              </a:lnSpc>
              <a:spcBef>
                <a:spcPts val="3000"/>
              </a:spcBef>
              <a:spcAft>
                <a:spcPts val="1200"/>
              </a:spcAft>
              <a:buNone/>
              <a:defRPr sz="1200" strike="sngStrike" cap="all">
                <a:solidFill>
                  <a:srgbClr val="D63700"/>
                </a:solidFill>
              </a:defRPr>
            </a:lvl4pPr>
            <a:lvl5pPr>
              <a:lnSpc>
                <a:spcPct val="100000"/>
              </a:lnSpc>
              <a:spcBef>
                <a:spcPts val="0"/>
              </a:spcBef>
              <a:spcAft>
                <a:spcPts val="12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pic>
        <p:nvPicPr>
          <p:cNvPr id="10"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dy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661720"/>
            <a:ext cx="9144000" cy="3921680"/>
          </a:xfrm>
        </p:spPr>
        <p:txBody>
          <a:bodyPr lIns="457200" tIns="274320" rIns="457200" bIns="274320" anchor="ctr">
            <a:noAutofit/>
          </a:bodyPr>
          <a:lstStyle>
            <a:lvl1pPr>
              <a:lnSpc>
                <a:spcPct val="100000"/>
              </a:lnSpc>
              <a:spcBef>
                <a:spcPts val="1200"/>
              </a:spcBef>
              <a:spcAft>
                <a:spcPts val="600"/>
              </a:spcAft>
              <a:defRPr>
                <a:solidFill>
                  <a:schemeClr val="bg1"/>
                </a:solidFill>
              </a:defRPr>
            </a:lvl1pPr>
            <a:lvl2pPr marL="285750" indent="-285750">
              <a:lnSpc>
                <a:spcPct val="100000"/>
              </a:lnSpc>
              <a:spcBef>
                <a:spcPts val="0"/>
              </a:spcBef>
              <a:spcAft>
                <a:spcPts val="600"/>
              </a:spcAft>
              <a:buFont typeface="Lucida Grande"/>
              <a:buChar char="●"/>
              <a:defRPr b="0">
                <a:solidFill>
                  <a:schemeClr val="bg1"/>
                </a:solidFill>
              </a:defRPr>
            </a:lvl2pPr>
            <a:lvl3pPr marL="571500" indent="-285750">
              <a:lnSpc>
                <a:spcPct val="100000"/>
              </a:lnSpc>
              <a:spcBef>
                <a:spcPts val="0"/>
              </a:spcBef>
              <a:spcAft>
                <a:spcPts val="600"/>
              </a:spcAft>
              <a:buFont typeface="LucidaGrande" charset="0"/>
              <a:buChar char="–"/>
              <a:tabLst/>
              <a:defRPr>
                <a:solidFill>
                  <a:schemeClr val="bg1"/>
                </a:solidFill>
              </a:defRPr>
            </a:lvl3pPr>
            <a:lvl4pPr marL="0" indent="0">
              <a:lnSpc>
                <a:spcPct val="100000"/>
              </a:lnSpc>
              <a:spcBef>
                <a:spcPts val="3000"/>
              </a:spcBef>
              <a:spcAft>
                <a:spcPts val="1200"/>
              </a:spcAft>
              <a:buNone/>
              <a:defRPr sz="1200" strike="sngStrike" cap="all">
                <a:solidFill>
                  <a:schemeClr val="bg1"/>
                </a:solidFill>
              </a:defRPr>
            </a:lvl4pPr>
            <a:lvl5pPr>
              <a:lnSpc>
                <a:spcPct val="100000"/>
              </a:lnSpc>
              <a:spcBef>
                <a:spcPts val="0"/>
              </a:spcBef>
              <a:spcAft>
                <a:spcPts val="1200"/>
              </a:spcAft>
              <a:defRPr strike="sngStrike">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pic>
        <p:nvPicPr>
          <p:cNvPr id="8"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dy 2 Colum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1046441"/>
            <a:ext cx="4572000" cy="4097059"/>
          </a:xfrm>
        </p:spPr>
        <p:txBody>
          <a:bodyPr lIns="457200" tIns="274320" rIns="457200" bIns="274320" anchor="t" anchorCtr="0">
            <a:noAutofit/>
          </a:bodyPr>
          <a:lstStyle>
            <a:lvl1pPr>
              <a:lnSpc>
                <a:spcPct val="100000"/>
              </a:lnSpc>
              <a:spcBef>
                <a:spcPts val="600"/>
              </a:spcBef>
              <a:spcAft>
                <a:spcPts val="600"/>
              </a:spcAft>
              <a:defRPr/>
            </a:lvl1pPr>
            <a:lvl2pPr marL="285750" indent="-285750">
              <a:lnSpc>
                <a:spcPct val="100000"/>
              </a:lnSpc>
              <a:spcBef>
                <a:spcPts val="0"/>
              </a:spcBef>
              <a:spcAft>
                <a:spcPts val="600"/>
              </a:spcAft>
              <a:buFont typeface="Lucida Grande"/>
              <a:buChar char="●"/>
              <a:defRPr b="0"/>
            </a:lvl2pPr>
            <a:lvl3pPr marL="571500" indent="-285750">
              <a:lnSpc>
                <a:spcPct val="100000"/>
              </a:lnSpc>
              <a:spcBef>
                <a:spcPts val="0"/>
              </a:spcBef>
              <a:spcAft>
                <a:spcPts val="600"/>
              </a:spcAft>
              <a:buFont typeface="LucidaGrande" charset="0"/>
              <a:buChar char="–"/>
              <a:tabLst/>
              <a:defRPr/>
            </a:lvl3pPr>
            <a:lvl4pPr marL="0" indent="0">
              <a:lnSpc>
                <a:spcPct val="100000"/>
              </a:lnSpc>
              <a:spcBef>
                <a:spcPts val="2400"/>
              </a:spcBef>
              <a:spcAft>
                <a:spcPts val="1200"/>
              </a:spcAft>
              <a:buNone/>
              <a:defRPr sz="1200" strike="sngStrike" cap="all">
                <a:solidFill>
                  <a:srgbClr val="D63700"/>
                </a:solidFill>
              </a:defRPr>
            </a:lvl4pPr>
            <a:lvl5pPr>
              <a:lnSpc>
                <a:spcPct val="100000"/>
              </a:lnSpc>
              <a:spcBef>
                <a:spcPts val="0"/>
              </a:spcBef>
              <a:spcAft>
                <a:spcPts val="12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8" name="Text Placeholder 3"/>
          <p:cNvSpPr>
            <a:spLocks noGrp="1"/>
          </p:cNvSpPr>
          <p:nvPr>
            <p:ph type="body" sz="quarter" idx="17"/>
          </p:nvPr>
        </p:nvSpPr>
        <p:spPr>
          <a:xfrm>
            <a:off x="4571999" y="1046441"/>
            <a:ext cx="4572000" cy="4097059"/>
          </a:xfrm>
        </p:spPr>
        <p:txBody>
          <a:bodyPr lIns="457200" tIns="274320" rIns="457200" bIns="274320" anchor="t" anchorCtr="0">
            <a:noAutofit/>
          </a:bodyPr>
          <a:lstStyle>
            <a:lvl1pPr>
              <a:lnSpc>
                <a:spcPct val="100000"/>
              </a:lnSpc>
              <a:spcBef>
                <a:spcPts val="600"/>
              </a:spcBef>
              <a:spcAft>
                <a:spcPts val="600"/>
              </a:spcAft>
              <a:defRPr/>
            </a:lvl1pPr>
            <a:lvl2pPr marL="285750" indent="-285750">
              <a:lnSpc>
                <a:spcPct val="100000"/>
              </a:lnSpc>
              <a:spcBef>
                <a:spcPts val="0"/>
              </a:spcBef>
              <a:spcAft>
                <a:spcPts val="600"/>
              </a:spcAft>
              <a:buFont typeface="Lucida Grande"/>
              <a:buChar char="●"/>
              <a:defRPr b="0"/>
            </a:lvl2pPr>
            <a:lvl3pPr marL="571500" indent="-285750">
              <a:lnSpc>
                <a:spcPct val="100000"/>
              </a:lnSpc>
              <a:spcBef>
                <a:spcPts val="0"/>
              </a:spcBef>
              <a:spcAft>
                <a:spcPts val="600"/>
              </a:spcAft>
              <a:buFont typeface="LucidaGrande" charset="0"/>
              <a:buChar char="–"/>
              <a:tabLst/>
              <a:defRPr/>
            </a:lvl3pPr>
            <a:lvl4pPr marL="0" indent="0">
              <a:lnSpc>
                <a:spcPct val="100000"/>
              </a:lnSpc>
              <a:spcBef>
                <a:spcPts val="2400"/>
              </a:spcBef>
              <a:spcAft>
                <a:spcPts val="1200"/>
              </a:spcAft>
              <a:buNone/>
              <a:defRPr sz="1200" strike="sngStrike" cap="all">
                <a:solidFill>
                  <a:srgbClr val="D63700"/>
                </a:solidFill>
              </a:defRPr>
            </a:lvl4pPr>
            <a:lvl5pPr>
              <a:lnSpc>
                <a:spcPct val="100000"/>
              </a:lnSpc>
              <a:spcBef>
                <a:spcPts val="0"/>
              </a:spcBef>
              <a:spcAft>
                <a:spcPts val="12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dy 2 Column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1046441"/>
            <a:ext cx="4572000" cy="4097059"/>
          </a:xfrm>
        </p:spPr>
        <p:txBody>
          <a:bodyPr lIns="457200" tIns="274320" rIns="457200" bIns="274320" anchor="t" anchorCtr="0">
            <a:noAutofit/>
          </a:bodyPr>
          <a:lstStyle>
            <a:lvl1pPr>
              <a:lnSpc>
                <a:spcPct val="100000"/>
              </a:lnSpc>
              <a:spcBef>
                <a:spcPts val="600"/>
              </a:spcBef>
              <a:spcAft>
                <a:spcPts val="600"/>
              </a:spcAft>
              <a:defRPr>
                <a:solidFill>
                  <a:schemeClr val="bg1"/>
                </a:solidFill>
              </a:defRPr>
            </a:lvl1pPr>
            <a:lvl2pPr marL="285750" indent="-285750">
              <a:lnSpc>
                <a:spcPct val="100000"/>
              </a:lnSpc>
              <a:spcBef>
                <a:spcPts val="0"/>
              </a:spcBef>
              <a:spcAft>
                <a:spcPts val="600"/>
              </a:spcAft>
              <a:buFont typeface="Lucida Grande"/>
              <a:buChar char="●"/>
              <a:defRPr b="0">
                <a:solidFill>
                  <a:schemeClr val="bg1"/>
                </a:solidFill>
              </a:defRPr>
            </a:lvl2pPr>
            <a:lvl3pPr marL="571500" indent="-285750">
              <a:lnSpc>
                <a:spcPct val="100000"/>
              </a:lnSpc>
              <a:spcBef>
                <a:spcPts val="0"/>
              </a:spcBef>
              <a:spcAft>
                <a:spcPts val="600"/>
              </a:spcAft>
              <a:buFont typeface="LucidaGrande" charset="0"/>
              <a:buChar char="–"/>
              <a:tabLst/>
              <a:defRPr>
                <a:solidFill>
                  <a:schemeClr val="bg1"/>
                </a:solidFill>
              </a:defRPr>
            </a:lvl3pPr>
            <a:lvl4pPr marL="0" indent="0">
              <a:lnSpc>
                <a:spcPct val="100000"/>
              </a:lnSpc>
              <a:spcBef>
                <a:spcPts val="2400"/>
              </a:spcBef>
              <a:spcAft>
                <a:spcPts val="1200"/>
              </a:spcAft>
              <a:buNone/>
              <a:defRPr sz="1200" strike="sngStrike" cap="all">
                <a:solidFill>
                  <a:schemeClr val="bg1"/>
                </a:solidFill>
              </a:defRPr>
            </a:lvl4pPr>
            <a:lvl5pPr>
              <a:lnSpc>
                <a:spcPct val="100000"/>
              </a:lnSpc>
              <a:spcBef>
                <a:spcPts val="0"/>
              </a:spcBef>
              <a:spcAft>
                <a:spcPts val="1200"/>
              </a:spcAft>
              <a:defRPr strike="sngStrike">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8" name="Text Placeholder 3"/>
          <p:cNvSpPr>
            <a:spLocks noGrp="1"/>
          </p:cNvSpPr>
          <p:nvPr>
            <p:ph type="body" sz="quarter" idx="17"/>
          </p:nvPr>
        </p:nvSpPr>
        <p:spPr>
          <a:xfrm>
            <a:off x="4571999" y="1046441"/>
            <a:ext cx="4572000" cy="4097059"/>
          </a:xfrm>
        </p:spPr>
        <p:txBody>
          <a:bodyPr lIns="457200" tIns="274320" rIns="457200" bIns="274320" anchor="t" anchorCtr="0">
            <a:noAutofit/>
          </a:bodyPr>
          <a:lstStyle>
            <a:lvl1pPr>
              <a:lnSpc>
                <a:spcPct val="100000"/>
              </a:lnSpc>
              <a:spcBef>
                <a:spcPts val="600"/>
              </a:spcBef>
              <a:spcAft>
                <a:spcPts val="600"/>
              </a:spcAft>
              <a:defRPr>
                <a:solidFill>
                  <a:schemeClr val="bg1"/>
                </a:solidFill>
              </a:defRPr>
            </a:lvl1pPr>
            <a:lvl2pPr marL="285750" indent="-285750">
              <a:lnSpc>
                <a:spcPct val="100000"/>
              </a:lnSpc>
              <a:spcBef>
                <a:spcPts val="0"/>
              </a:spcBef>
              <a:spcAft>
                <a:spcPts val="600"/>
              </a:spcAft>
              <a:buFont typeface="Lucida Grande"/>
              <a:buChar char="●"/>
              <a:defRPr b="0">
                <a:solidFill>
                  <a:schemeClr val="bg1"/>
                </a:solidFill>
              </a:defRPr>
            </a:lvl2pPr>
            <a:lvl3pPr marL="571500" indent="-285750">
              <a:lnSpc>
                <a:spcPct val="100000"/>
              </a:lnSpc>
              <a:spcBef>
                <a:spcPts val="0"/>
              </a:spcBef>
              <a:spcAft>
                <a:spcPts val="600"/>
              </a:spcAft>
              <a:buFont typeface="LucidaGrande" charset="0"/>
              <a:buChar char="–"/>
              <a:tabLst/>
              <a:defRPr>
                <a:solidFill>
                  <a:schemeClr val="bg1"/>
                </a:solidFill>
              </a:defRPr>
            </a:lvl3pPr>
            <a:lvl4pPr marL="0" indent="0">
              <a:lnSpc>
                <a:spcPct val="100000"/>
              </a:lnSpc>
              <a:spcBef>
                <a:spcPts val="2400"/>
              </a:spcBef>
              <a:spcAft>
                <a:spcPts val="1200"/>
              </a:spcAft>
              <a:buNone/>
              <a:defRPr sz="1200" strike="sngStrike" cap="all">
                <a:solidFill>
                  <a:schemeClr val="bg1"/>
                </a:solidFill>
              </a:defRPr>
            </a:lvl4pPr>
            <a:lvl5pPr>
              <a:lnSpc>
                <a:spcPct val="100000"/>
              </a:lnSpc>
              <a:spcBef>
                <a:spcPts val="0"/>
              </a:spcBef>
              <a:spcAft>
                <a:spcPts val="1200"/>
              </a:spcAft>
              <a:defRPr strike="sngStrike">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pic>
        <p:nvPicPr>
          <p:cNvPr id="9"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Section Simp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549432"/>
            <a:ext cx="9144000" cy="950517"/>
          </a:xfrm>
        </p:spPr>
        <p:txBody>
          <a:bodyPr lIns="548640" tIns="0" rIns="548640" bIns="0" anchor="b" anchorCtr="0">
            <a:spAutoFit/>
          </a:bodyPr>
          <a:lstStyle>
            <a:lvl1pPr algn="ctr">
              <a:lnSpc>
                <a:spcPct val="90000"/>
              </a:lnSpc>
              <a:defRPr sz="3400" baseline="0">
                <a:solidFill>
                  <a:schemeClr val="bg1"/>
                </a:solidFill>
              </a:defRPr>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499949"/>
            <a:ext cx="9144000" cy="461665"/>
          </a:xfrm>
        </p:spPr>
        <p:txBody>
          <a:bodyPr wrap="square" lIns="548640" tIns="137160" rIns="548640">
            <a:spAutoFit/>
          </a:bodyPr>
          <a:lstStyle>
            <a:lvl1pPr marL="0" indent="0" algn="ctr">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6"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ection Simple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549432"/>
            <a:ext cx="9144000" cy="950517"/>
          </a:xfrm>
        </p:spPr>
        <p:txBody>
          <a:bodyPr lIns="548640" tIns="0" rIns="548640" bIns="0" anchor="b" anchorCtr="0">
            <a:spAutoFit/>
          </a:bodyPr>
          <a:lstStyle>
            <a:lvl1pPr algn="ctr">
              <a:lnSpc>
                <a:spcPct val="90000"/>
              </a:lnSpc>
              <a:defRPr sz="3400" baseline="0"/>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499949"/>
            <a:ext cx="9144000" cy="461665"/>
          </a:xfrm>
        </p:spPr>
        <p:txBody>
          <a:bodyPr wrap="square" lIns="548640" tIns="137160" rIns="548640">
            <a:spAutoFit/>
          </a:bodyPr>
          <a:lstStyle>
            <a:lvl1pPr marL="0" indent="0" algn="ctr">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Slide Number Placeholder 6"/>
          <p:cNvSpPr>
            <a:spLocks noGrp="1"/>
          </p:cNvSpPr>
          <p:nvPr>
            <p:ph type="sldNum" sz="quarter" idx="12"/>
          </p:nvPr>
        </p:nvSpPr>
        <p:spPr/>
        <p:txBody>
          <a:bodyPr/>
          <a:lstStyle/>
          <a:p>
            <a:fld id="{19F1CE1B-BE30-3E41-B1A9-AC82325D02A8}" type="slidenum">
              <a:rPr lang="en-US" smtClean="0"/>
              <a:pPr/>
              <a:t>‹#›</a:t>
            </a:fld>
            <a:endParaRPr lang="en-US"/>
          </a:p>
        </p:txBody>
      </p:sp>
      <p:pic>
        <p:nvPicPr>
          <p:cNvPr id="6"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Pic Right">
    <p:bg>
      <p:bgPr>
        <a:solidFill>
          <a:schemeClr val="tx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5037512" y="0"/>
            <a:ext cx="4108073" cy="5143500"/>
          </a:xfrm>
        </p:spPr>
        <p:txBody>
          <a:bodyPr lIns="914400" rIns="914400" anchor="ctr"/>
          <a:lstStyle>
            <a:lvl1pPr algn="ctr">
              <a:defRPr>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0" y="1580544"/>
            <a:ext cx="5037512" cy="1421415"/>
          </a:xfrm>
        </p:spPr>
        <p:txBody>
          <a:bodyPr wrap="square" lIns="457200" tIns="0" rIns="182880" bIns="0" anchor="b" anchorCtr="0">
            <a:spAutoFit/>
          </a:bodyPr>
          <a:lstStyle>
            <a:lvl1pPr>
              <a:lnSpc>
                <a:spcPct val="90000"/>
              </a:lnSpc>
              <a:defRPr sz="3400" baseline="0">
                <a:solidFill>
                  <a:srgbClr val="FFFFFF"/>
                </a:solidFill>
              </a:defRPr>
            </a:lvl1pPr>
          </a:lstStyle>
          <a:p>
            <a:r>
              <a:rPr lang="en-US" dirty="0" smtClean="0"/>
              <a:t>Click to edit Master title style maybe it goes to three lines</a:t>
            </a:r>
            <a:endParaRPr lang="en-US" dirty="0"/>
          </a:p>
        </p:txBody>
      </p:sp>
      <p:sp>
        <p:nvSpPr>
          <p:cNvPr id="3" name="Subtitle 2"/>
          <p:cNvSpPr>
            <a:spLocks noGrp="1"/>
          </p:cNvSpPr>
          <p:nvPr>
            <p:ph type="subTitle" idx="1"/>
          </p:nvPr>
        </p:nvSpPr>
        <p:spPr>
          <a:xfrm>
            <a:off x="0" y="3001959"/>
            <a:ext cx="5037512" cy="461665"/>
          </a:xfrm>
        </p:spPr>
        <p:txBody>
          <a:bodyPr wrap="square" lIns="457200" tIns="137160" rIns="18288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Shape 22"/>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228600" y="228600"/>
            <a:ext cx="1245424" cy="4270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Section DAG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solidFill>
                  <a:srgbClr val="FFFFFF"/>
                </a:solidFill>
              </a:defRPr>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pic>
        <p:nvPicPr>
          <p:cNvPr id="10" name="Shape 12"/>
          <p:cNvPicPr preferRelativeResize="0"/>
          <p:nvPr userDrawn="1"/>
        </p:nvPicPr>
        <p:blipFill rotWithShape="1">
          <a:blip r:embed="rId3" cstate="print">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Section DA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0" name="Shape 12"/>
          <p:cNvPicPr preferRelativeResize="0"/>
          <p:nvPr userDrawn="1"/>
        </p:nvPicPr>
        <p:blipFill rotWithShape="1">
          <a:blip r:embed="rId2" cstate="print">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pic>
        <p:nvPicPr>
          <p:cNvPr id="11" name="Shape 49"/>
          <p:cNvPicPr preferRelativeResize="0"/>
          <p:nvPr userDrawn="1"/>
        </p:nvPicPr>
        <p:blipFill>
          <a:blip r:embed="rId3"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 x1 Center">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7"/>
          </p:nvPr>
        </p:nvSpPr>
        <p:spPr>
          <a:xfrm>
            <a:off x="3196577" y="1066821"/>
            <a:ext cx="2743200" cy="274320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7" name="Slide Number Placeholder 6"/>
          <p:cNvSpPr>
            <a:spLocks noGrp="1"/>
          </p:cNvSpPr>
          <p:nvPr>
            <p:ph type="sldNum" sz="quarter" idx="20"/>
          </p:nvPr>
        </p:nvSpPr>
        <p:spPr>
          <a:xfrm>
            <a:off x="0" y="4712613"/>
            <a:ext cx="682625" cy="430887"/>
          </a:xfrm>
        </p:spPr>
        <p:txBody>
          <a:bodyPr/>
          <a:lstStyle/>
          <a:p>
            <a:fld id="{19F1CE1B-BE30-3E41-B1A9-AC82325D02A8}" type="slidenum">
              <a:rPr lang="en-US" smtClean="0"/>
              <a:pPr/>
              <a:t>‹#›</a:t>
            </a:fld>
            <a:endParaRPr lang="en-US"/>
          </a:p>
        </p:txBody>
      </p:sp>
      <p:sp>
        <p:nvSpPr>
          <p:cNvPr id="5" name="Text Placeholder 4"/>
          <p:cNvSpPr>
            <a:spLocks noGrp="1"/>
          </p:cNvSpPr>
          <p:nvPr>
            <p:ph type="body" sz="quarter" idx="23"/>
          </p:nvPr>
        </p:nvSpPr>
        <p:spPr>
          <a:xfrm>
            <a:off x="220664" y="3817463"/>
            <a:ext cx="8695026" cy="805354"/>
          </a:xfrm>
        </p:spPr>
        <p:txBody>
          <a:bodyPr lIns="91440" tIns="91440" rIns="91440">
            <a:noAutofit/>
          </a:bodyPr>
          <a:lstStyle>
            <a:lvl1pPr algn="ctr">
              <a:lnSpc>
                <a:spcPct val="100000"/>
              </a:lnSpc>
              <a:defRPr sz="1400"/>
            </a:lvl1pPr>
            <a:lvl2pPr algn="ctr">
              <a:lnSpc>
                <a:spcPct val="100000"/>
              </a:lnSpc>
              <a:defRPr sz="1200"/>
            </a:lvl2pPr>
            <a:lvl3pPr marL="0" indent="0" algn="ctr">
              <a:lnSpc>
                <a:spcPct val="100000"/>
              </a:lnSpc>
              <a:buNone/>
              <a:defRPr sz="1050" strike="sngStrike">
                <a:solidFill>
                  <a:srgbClr val="D63700"/>
                </a:solidFill>
              </a:defRPr>
            </a:lvl3pPr>
            <a:lvl4pPr marL="0" indent="0" algn="ctr">
              <a:lnSpc>
                <a:spcPct val="100000"/>
              </a:lnSpc>
              <a:buNone/>
              <a:defRPr sz="1050" strike="sngStrike">
                <a:solidFill>
                  <a:srgbClr val="D63700"/>
                </a:solidFill>
              </a:defRPr>
            </a:lvl4pPr>
            <a:lvl5pPr marL="0" indent="0" algn="ctr">
              <a:lnSpc>
                <a:spcPct val="100000"/>
              </a:lnSpc>
              <a:buNone/>
              <a:defRPr sz="900"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style.</a:t>
            </a:r>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 x1 Center Dark">
    <p:bg>
      <p:bgPr>
        <a:solidFill>
          <a:schemeClr val="tx1"/>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7"/>
          </p:nvPr>
        </p:nvSpPr>
        <p:spPr>
          <a:xfrm>
            <a:off x="3196577" y="1066821"/>
            <a:ext cx="2743200" cy="274320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7" name="Slide Number Placeholder 6"/>
          <p:cNvSpPr>
            <a:spLocks noGrp="1"/>
          </p:cNvSpPr>
          <p:nvPr>
            <p:ph type="sldNum" sz="quarter" idx="20"/>
          </p:nvPr>
        </p:nvSpPr>
        <p:spPr>
          <a:xfrm>
            <a:off x="0" y="4712613"/>
            <a:ext cx="682625" cy="430887"/>
          </a:xfrm>
        </p:spPr>
        <p:txBody>
          <a:bodyPr/>
          <a:lstStyle/>
          <a:p>
            <a:fld id="{19F1CE1B-BE30-3E41-B1A9-AC82325D02A8}" type="slidenum">
              <a:rPr lang="en-US" smtClean="0"/>
              <a:pPr/>
              <a:t>‹#›</a:t>
            </a:fld>
            <a:endParaRPr lang="en-US"/>
          </a:p>
        </p:txBody>
      </p:sp>
      <p:sp>
        <p:nvSpPr>
          <p:cNvPr id="5" name="Text Placeholder 4"/>
          <p:cNvSpPr>
            <a:spLocks noGrp="1"/>
          </p:cNvSpPr>
          <p:nvPr>
            <p:ph type="body" sz="quarter" idx="23"/>
          </p:nvPr>
        </p:nvSpPr>
        <p:spPr>
          <a:xfrm>
            <a:off x="220664" y="3817463"/>
            <a:ext cx="8695026" cy="805354"/>
          </a:xfrm>
        </p:spPr>
        <p:txBody>
          <a:bodyPr lIns="91440" tIns="91440" rIns="91440">
            <a:noAutofit/>
          </a:bodyPr>
          <a:lstStyle>
            <a:lvl1pPr algn="ctr">
              <a:lnSpc>
                <a:spcPct val="100000"/>
              </a:lnSpc>
              <a:defRPr sz="1400">
                <a:solidFill>
                  <a:schemeClr val="bg1"/>
                </a:solidFill>
              </a:defRPr>
            </a:lvl1pPr>
            <a:lvl2pPr algn="ctr">
              <a:lnSpc>
                <a:spcPct val="100000"/>
              </a:lnSpc>
              <a:defRPr sz="1200">
                <a:solidFill>
                  <a:schemeClr val="bg1"/>
                </a:solidFill>
              </a:defRPr>
            </a:lvl2pPr>
            <a:lvl3pPr marL="0" indent="0" algn="ctr">
              <a:lnSpc>
                <a:spcPct val="100000"/>
              </a:lnSpc>
              <a:buNone/>
              <a:defRPr sz="1050" strike="sngStrike">
                <a:solidFill>
                  <a:schemeClr val="bg1"/>
                </a:solidFill>
              </a:defRPr>
            </a:lvl3pPr>
            <a:lvl4pPr marL="0" indent="0" algn="ctr">
              <a:lnSpc>
                <a:spcPct val="100000"/>
              </a:lnSpc>
              <a:buNone/>
              <a:defRPr sz="1050" strike="sngStrike">
                <a:solidFill>
                  <a:schemeClr val="bg1"/>
                </a:solidFill>
              </a:defRPr>
            </a:lvl4pPr>
            <a:lvl5pPr marL="0" indent="0" algn="ctr">
              <a:lnSpc>
                <a:spcPct val="100000"/>
              </a:lnSpc>
              <a:buNone/>
              <a:defRPr sz="900" strike="sngStrike">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style.</a:t>
            </a:r>
          </a:p>
        </p:txBody>
      </p:sp>
      <p:pic>
        <p:nvPicPr>
          <p:cNvPr id="8"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 x1 Large Center Dark">
    <p:bg>
      <p:bgPr>
        <a:solidFill>
          <a:schemeClr val="tx1"/>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7"/>
          </p:nvPr>
        </p:nvSpPr>
        <p:spPr>
          <a:xfrm>
            <a:off x="0" y="1066821"/>
            <a:ext cx="9144000" cy="3645792"/>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7" name="Slide Number Placeholder 6"/>
          <p:cNvSpPr>
            <a:spLocks noGrp="1"/>
          </p:cNvSpPr>
          <p:nvPr>
            <p:ph type="sldNum" sz="quarter" idx="20"/>
          </p:nvPr>
        </p:nvSpPr>
        <p:spPr>
          <a:xfrm>
            <a:off x="0" y="4712613"/>
            <a:ext cx="682625" cy="430887"/>
          </a:xfrm>
        </p:spPr>
        <p:txBody>
          <a:bodyPr/>
          <a:lstStyle/>
          <a:p>
            <a:fld id="{19F1CE1B-BE30-3E41-B1A9-AC82325D02A8}" type="slidenum">
              <a:rPr lang="en-US" smtClean="0"/>
              <a:pPr/>
              <a:t>‹#›</a:t>
            </a:fld>
            <a:endParaRPr lang="en-US"/>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style.</a:t>
            </a:r>
          </a:p>
        </p:txBody>
      </p:sp>
      <p:pic>
        <p:nvPicPr>
          <p:cNvPr id="8"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 x1 + Bulle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3599355" y="1677800"/>
            <a:ext cx="5544644" cy="2377440"/>
          </a:xfrm>
        </p:spPr>
        <p:txBody>
          <a:bodyPr lIns="274320" tIns="137160" rIns="365760" bIns="182880" anchor="ctr" anchorCtr="0">
            <a:noAutofit/>
          </a:bodyPr>
          <a:lstStyle>
            <a:lvl1pPr algn="l">
              <a:lnSpc>
                <a:spcPct val="100000"/>
              </a:lnSpc>
              <a:spcBef>
                <a:spcPts val="600"/>
              </a:spcBef>
              <a:spcAft>
                <a:spcPts val="600"/>
              </a:spcAft>
              <a:defRPr sz="1600" b="0" spc="0"/>
            </a:lvl1pPr>
            <a:lvl2pPr marL="230188" indent="-230188" algn="l">
              <a:lnSpc>
                <a:spcPct val="110000"/>
              </a:lnSpc>
              <a:spcBef>
                <a:spcPts val="0"/>
              </a:spcBef>
              <a:spcAft>
                <a:spcPts val="600"/>
              </a:spcAft>
              <a:buFont typeface="Lucida Grande"/>
              <a:buChar char="●"/>
              <a:defRPr sz="1600">
                <a:solidFill>
                  <a:schemeClr val="tx1"/>
                </a:solidFill>
              </a:defRPr>
            </a:lvl2pPr>
            <a:lvl3pPr marL="403225" indent="-166688">
              <a:lnSpc>
                <a:spcPct val="110000"/>
              </a:lnSpc>
              <a:spcBef>
                <a:spcPts val="0"/>
              </a:spcBef>
              <a:spcAft>
                <a:spcPts val="600"/>
              </a:spcAft>
              <a:buFont typeface="LucidaGrande" charset="0"/>
              <a:buChar char="–"/>
              <a:tabLst/>
              <a:defRPr sz="14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6" name="Picture Placeholder 23"/>
          <p:cNvSpPr>
            <a:spLocks noGrp="1"/>
          </p:cNvSpPr>
          <p:nvPr>
            <p:ph type="pic" sz="quarter" idx="17"/>
          </p:nvPr>
        </p:nvSpPr>
        <p:spPr>
          <a:xfrm>
            <a:off x="922830" y="1677800"/>
            <a:ext cx="2377440" cy="237744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8" name="Slide Number Placeholder 7"/>
          <p:cNvSpPr>
            <a:spLocks noGrp="1"/>
          </p:cNvSpPr>
          <p:nvPr>
            <p:ph type="sldNum" sz="quarter" idx="23"/>
          </p:nvPr>
        </p:nvSpPr>
        <p:spPr>
          <a:xfrm>
            <a:off x="0" y="4712613"/>
            <a:ext cx="682625" cy="430887"/>
          </a:xfrm>
        </p:spPr>
        <p:txBody>
          <a:bodyPr/>
          <a:lstStyle/>
          <a:p>
            <a:fld id="{19F1CE1B-BE30-3E41-B1A9-AC82325D02A8}" type="slidenum">
              <a:rPr lang="en-US" smtClean="0"/>
              <a:pPr/>
              <a:t>‹#›</a:t>
            </a:fld>
            <a:endParaRPr lang="en-US"/>
          </a:p>
        </p:txBody>
      </p:sp>
      <p:sp>
        <p:nvSpPr>
          <p:cNvPr id="12" name="Text Placeholder 3"/>
          <p:cNvSpPr>
            <a:spLocks noGrp="1"/>
          </p:cNvSpPr>
          <p:nvPr>
            <p:ph type="body" sz="quarter" idx="24"/>
          </p:nvPr>
        </p:nvSpPr>
        <p:spPr>
          <a:xfrm>
            <a:off x="390873" y="4055240"/>
            <a:ext cx="3435639" cy="430887"/>
          </a:xfrm>
        </p:spPr>
        <p:txBody>
          <a:bodyPr lIns="0" tIns="45720" rIns="0" bIns="0" anchor="t" anchorCtr="0">
            <a:spAutoFit/>
          </a:bodyPr>
          <a:lstStyle>
            <a:lvl1pPr algn="ctr">
              <a:lnSpc>
                <a:spcPct val="100000"/>
              </a:lnSpc>
              <a:spcBef>
                <a:spcPts val="0"/>
              </a:spcBef>
              <a:spcAft>
                <a:spcPts val="0"/>
              </a:spcAft>
              <a:defRPr sz="1200" b="1" spc="0"/>
            </a:lvl1pPr>
            <a:lvl2pPr marL="0" indent="0" algn="ctr">
              <a:lnSpc>
                <a:spcPct val="110000"/>
              </a:lnSpc>
              <a:spcBef>
                <a:spcPts val="0"/>
              </a:spcBef>
              <a:spcAft>
                <a:spcPts val="0"/>
              </a:spcAft>
              <a:buFont typeface="Lucida Grande"/>
              <a:buNone/>
              <a:defRPr sz="1200" strike="sngStrike">
                <a:solidFill>
                  <a:srgbClr val="D63700"/>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smtClean="0"/>
              <a:t>Click to edit Master text styles</a:t>
            </a:r>
          </a:p>
          <a:p>
            <a:pPr lvl="1"/>
            <a:r>
              <a:rPr lang="en-US" smtClean="0"/>
              <a:t>Second level</a:t>
            </a:r>
          </a:p>
        </p:txBody>
      </p:sp>
      <p:pic>
        <p:nvPicPr>
          <p:cNvPr id="11"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 x1 (wide) + Bulle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4024457" y="1629001"/>
            <a:ext cx="5119542" cy="2426239"/>
          </a:xfrm>
        </p:spPr>
        <p:txBody>
          <a:bodyPr lIns="274320" tIns="137160" rIns="365760" bIns="182880" anchor="ctr" anchorCtr="0">
            <a:noAutofit/>
          </a:bodyPr>
          <a:lstStyle>
            <a:lvl1pPr algn="l">
              <a:lnSpc>
                <a:spcPct val="100000"/>
              </a:lnSpc>
              <a:spcBef>
                <a:spcPts val="600"/>
              </a:spcBef>
              <a:spcAft>
                <a:spcPts val="600"/>
              </a:spcAft>
              <a:defRPr sz="1600" b="0" spc="0"/>
            </a:lvl1pPr>
            <a:lvl2pPr marL="230188" indent="-230188" algn="l">
              <a:lnSpc>
                <a:spcPct val="110000"/>
              </a:lnSpc>
              <a:spcBef>
                <a:spcPts val="0"/>
              </a:spcBef>
              <a:spcAft>
                <a:spcPts val="600"/>
              </a:spcAft>
              <a:buFont typeface="Lucida Grande"/>
              <a:buChar char="●"/>
              <a:defRPr sz="1600">
                <a:solidFill>
                  <a:schemeClr val="tx1"/>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p:txBody>
      </p:sp>
      <p:sp>
        <p:nvSpPr>
          <p:cNvPr id="16" name="Picture Placeholder 23"/>
          <p:cNvSpPr>
            <a:spLocks noGrp="1"/>
          </p:cNvSpPr>
          <p:nvPr>
            <p:ph type="pic" sz="quarter" idx="17"/>
          </p:nvPr>
        </p:nvSpPr>
        <p:spPr>
          <a:xfrm>
            <a:off x="588818" y="1629001"/>
            <a:ext cx="3435639" cy="2426239"/>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8" name="Slide Number Placeholder 7"/>
          <p:cNvSpPr>
            <a:spLocks noGrp="1"/>
          </p:cNvSpPr>
          <p:nvPr>
            <p:ph type="sldNum" sz="quarter" idx="23"/>
          </p:nvPr>
        </p:nvSpPr>
        <p:spPr>
          <a:xfrm>
            <a:off x="0" y="4712613"/>
            <a:ext cx="682625" cy="430887"/>
          </a:xfrm>
        </p:spPr>
        <p:txBody>
          <a:bodyPr/>
          <a:lstStyle/>
          <a:p>
            <a:fld id="{19F1CE1B-BE30-3E41-B1A9-AC82325D02A8}" type="slidenum">
              <a:rPr lang="en-US" smtClean="0"/>
              <a:pPr/>
              <a:t>‹#›</a:t>
            </a:fld>
            <a:endParaRPr lang="en-US"/>
          </a:p>
        </p:txBody>
      </p:sp>
      <p:sp>
        <p:nvSpPr>
          <p:cNvPr id="12" name="Text Placeholder 3"/>
          <p:cNvSpPr>
            <a:spLocks noGrp="1"/>
          </p:cNvSpPr>
          <p:nvPr>
            <p:ph type="body" sz="quarter" idx="24"/>
          </p:nvPr>
        </p:nvSpPr>
        <p:spPr>
          <a:xfrm>
            <a:off x="588818" y="4055240"/>
            <a:ext cx="3435639" cy="430887"/>
          </a:xfrm>
        </p:spPr>
        <p:txBody>
          <a:bodyPr lIns="0" tIns="45720" rIns="0" bIns="0" anchor="t" anchorCtr="0">
            <a:spAutoFit/>
          </a:bodyPr>
          <a:lstStyle>
            <a:lvl1pPr algn="ctr">
              <a:lnSpc>
                <a:spcPct val="100000"/>
              </a:lnSpc>
              <a:spcBef>
                <a:spcPts val="0"/>
              </a:spcBef>
              <a:spcAft>
                <a:spcPts val="0"/>
              </a:spcAft>
              <a:defRPr sz="1200" b="1" spc="0"/>
            </a:lvl1pPr>
            <a:lvl2pPr marL="0" indent="0" algn="ctr">
              <a:lnSpc>
                <a:spcPct val="110000"/>
              </a:lnSpc>
              <a:spcBef>
                <a:spcPts val="0"/>
              </a:spcBef>
              <a:spcAft>
                <a:spcPts val="0"/>
              </a:spcAft>
              <a:buFont typeface="Lucida Grande"/>
              <a:buNone/>
              <a:defRPr sz="1200" strike="sngStrike">
                <a:solidFill>
                  <a:srgbClr val="D63700"/>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smtClean="0"/>
              <a:t>Click to edit Master text styles</a:t>
            </a:r>
          </a:p>
          <a:p>
            <a:pPr lvl="1"/>
            <a:r>
              <a:rPr lang="en-US" smtClean="0"/>
              <a:t>Second level</a:t>
            </a:r>
          </a:p>
        </p:txBody>
      </p:sp>
      <p:pic>
        <p:nvPicPr>
          <p:cNvPr id="11"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 x1 (wide) + Bullets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4024457" y="1629001"/>
            <a:ext cx="5119542" cy="2426239"/>
          </a:xfrm>
        </p:spPr>
        <p:txBody>
          <a:bodyPr lIns="274320" tIns="137160" rIns="365760" bIns="182880" anchor="ctr" anchorCtr="0">
            <a:noAutofit/>
          </a:bodyPr>
          <a:lstStyle>
            <a:lvl1pPr algn="l">
              <a:lnSpc>
                <a:spcPct val="100000"/>
              </a:lnSpc>
              <a:spcBef>
                <a:spcPts val="600"/>
              </a:spcBef>
              <a:spcAft>
                <a:spcPts val="600"/>
              </a:spcAft>
              <a:defRPr sz="1600" b="0" spc="0">
                <a:solidFill>
                  <a:schemeClr val="bg1"/>
                </a:solidFill>
              </a:defRPr>
            </a:lvl1pPr>
            <a:lvl2pPr marL="230188" indent="-230188" algn="l">
              <a:lnSpc>
                <a:spcPct val="110000"/>
              </a:lnSpc>
              <a:spcBef>
                <a:spcPts val="0"/>
              </a:spcBef>
              <a:spcAft>
                <a:spcPts val="600"/>
              </a:spcAft>
              <a:buFont typeface="Lucida Grande"/>
              <a:buChar char="●"/>
              <a:defRPr sz="1600">
                <a:solidFill>
                  <a:schemeClr val="bg1"/>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p:txBody>
      </p:sp>
      <p:sp>
        <p:nvSpPr>
          <p:cNvPr id="16" name="Picture Placeholder 23"/>
          <p:cNvSpPr>
            <a:spLocks noGrp="1"/>
          </p:cNvSpPr>
          <p:nvPr>
            <p:ph type="pic" sz="quarter" idx="17"/>
          </p:nvPr>
        </p:nvSpPr>
        <p:spPr>
          <a:xfrm>
            <a:off x="588818" y="1629001"/>
            <a:ext cx="3435639" cy="2426239"/>
          </a:xfrm>
        </p:spPr>
        <p:txBody>
          <a:bodyPr anchor="ctr"/>
          <a:lstStyle>
            <a:lvl1pPr algn="ctr">
              <a:defRPr>
                <a:solidFill>
                  <a:srgbClr val="FF0000"/>
                </a:solidFill>
              </a:defRPr>
            </a:lvl1pPr>
          </a:lstStyle>
          <a:p>
            <a:r>
              <a:rPr lang="en-US" dirty="0" smtClean="0"/>
              <a:t>Drag picture to placeholder or click icon to add</a:t>
            </a:r>
            <a:endParaRPr lang="en-US" dirty="0"/>
          </a:p>
        </p:txBody>
      </p:sp>
      <p:sp>
        <p:nvSpPr>
          <p:cNvPr id="8" name="Slide Number Placeholder 7"/>
          <p:cNvSpPr>
            <a:spLocks noGrp="1"/>
          </p:cNvSpPr>
          <p:nvPr>
            <p:ph type="sldNum" sz="quarter" idx="23"/>
          </p:nvPr>
        </p:nvSpPr>
        <p:spPr>
          <a:xfrm>
            <a:off x="0" y="4712613"/>
            <a:ext cx="682625" cy="430887"/>
          </a:xfrm>
        </p:spPr>
        <p:txBody>
          <a:bodyPr/>
          <a:lstStyle/>
          <a:p>
            <a:fld id="{19F1CE1B-BE30-3E41-B1A9-AC82325D02A8}" type="slidenum">
              <a:rPr lang="en-US" smtClean="0"/>
              <a:pPr/>
              <a:t>‹#›</a:t>
            </a:fld>
            <a:endParaRPr lang="en-US"/>
          </a:p>
        </p:txBody>
      </p:sp>
      <p:sp>
        <p:nvSpPr>
          <p:cNvPr id="12" name="Text Placeholder 3"/>
          <p:cNvSpPr>
            <a:spLocks noGrp="1"/>
          </p:cNvSpPr>
          <p:nvPr>
            <p:ph type="body" sz="quarter" idx="24"/>
          </p:nvPr>
        </p:nvSpPr>
        <p:spPr>
          <a:xfrm>
            <a:off x="588818" y="4055240"/>
            <a:ext cx="3435639" cy="430887"/>
          </a:xfrm>
        </p:spPr>
        <p:txBody>
          <a:bodyPr lIns="0" tIns="45720" rIns="0" bIns="0" anchor="t" anchorCtr="0">
            <a:spAutoFit/>
          </a:bodyPr>
          <a:lstStyle>
            <a:lvl1pPr algn="ctr">
              <a:lnSpc>
                <a:spcPct val="100000"/>
              </a:lnSpc>
              <a:spcBef>
                <a:spcPts val="0"/>
              </a:spcBef>
              <a:spcAft>
                <a:spcPts val="0"/>
              </a:spcAft>
              <a:defRPr sz="1200" b="1" spc="0">
                <a:solidFill>
                  <a:schemeClr val="bg1"/>
                </a:solidFill>
              </a:defRPr>
            </a:lvl1pPr>
            <a:lvl2pPr marL="0" indent="0" algn="ctr">
              <a:lnSpc>
                <a:spcPct val="110000"/>
              </a:lnSpc>
              <a:spcBef>
                <a:spcPts val="0"/>
              </a:spcBef>
              <a:spcAft>
                <a:spcPts val="0"/>
              </a:spcAft>
              <a:buFont typeface="Lucida Grande"/>
              <a:buNone/>
              <a:defRPr sz="1200" strike="sngStrike">
                <a:solidFill>
                  <a:schemeClr val="bg1"/>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smtClean="0"/>
              <a:t>Click to edit Master text styles</a:t>
            </a:r>
          </a:p>
          <a:p>
            <a:pPr lvl="1"/>
            <a:r>
              <a:rPr lang="en-US" smtClean="0"/>
              <a:t>Second level</a:t>
            </a:r>
          </a:p>
        </p:txBody>
      </p:sp>
      <p:sp>
        <p:nvSpPr>
          <p:cNvPr id="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pic>
        <p:nvPicPr>
          <p:cNvPr id="10"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 x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16" name="Picture Placeholder 23"/>
          <p:cNvSpPr>
            <a:spLocks noGrp="1" noChangeAspect="1"/>
          </p:cNvSpPr>
          <p:nvPr>
            <p:ph type="pic" sz="quarter" idx="17"/>
          </p:nvPr>
        </p:nvSpPr>
        <p:spPr>
          <a:xfrm>
            <a:off x="1668497" y="1323440"/>
            <a:ext cx="2286000" cy="228600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sp>
        <p:nvSpPr>
          <p:cNvPr id="19" name="Text Placeholder 4"/>
          <p:cNvSpPr>
            <a:spLocks noGrp="1"/>
          </p:cNvSpPr>
          <p:nvPr>
            <p:ph type="body" sz="quarter" idx="25"/>
          </p:nvPr>
        </p:nvSpPr>
        <p:spPr>
          <a:xfrm>
            <a:off x="1166090" y="3609440"/>
            <a:ext cx="3290815" cy="952258"/>
          </a:xfrm>
        </p:spPr>
        <p:txBody>
          <a:bodyPr lIns="91440" tIns="91440" rIns="91440">
            <a:no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D63700"/>
                </a:solidFill>
              </a:defRPr>
            </a:lvl4pPr>
            <a:lvl5pPr marL="517525" indent="-195263">
              <a:lnSpc>
                <a:spcPct val="100000"/>
              </a:lnSpc>
              <a:defRPr sz="900"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4"/>
          <p:cNvSpPr>
            <a:spLocks noGrp="1"/>
          </p:cNvSpPr>
          <p:nvPr>
            <p:ph type="body" sz="quarter" idx="26"/>
          </p:nvPr>
        </p:nvSpPr>
        <p:spPr>
          <a:xfrm>
            <a:off x="4677569" y="3609440"/>
            <a:ext cx="3288795" cy="952258"/>
          </a:xfrm>
        </p:spPr>
        <p:txBody>
          <a:bodyPr lIns="91440" tIns="91440" rIns="91440">
            <a:no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D63700"/>
                </a:solidFill>
              </a:defRPr>
            </a:lvl4pPr>
            <a:lvl5pPr marL="517525" indent="-195263">
              <a:lnSpc>
                <a:spcPct val="100000"/>
              </a:lnSpc>
              <a:defRPr sz="900" strike="sngStrike">
                <a:solidFill>
                  <a:srgbClr val="D637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0"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
        <p:nvSpPr>
          <p:cNvPr id="11" name="Picture Placeholder 23"/>
          <p:cNvSpPr>
            <a:spLocks noGrp="1" noChangeAspect="1"/>
          </p:cNvSpPr>
          <p:nvPr>
            <p:ph type="pic" sz="quarter" idx="27"/>
          </p:nvPr>
        </p:nvSpPr>
        <p:spPr>
          <a:xfrm>
            <a:off x="5178966" y="1323440"/>
            <a:ext cx="2286000" cy="2286000"/>
          </a:xfrm>
        </p:spPr>
        <p:txBody>
          <a:bodyPr anchor="ctr"/>
          <a:lstStyle>
            <a:lvl1pPr algn="ctr">
              <a:defRPr>
                <a:solidFill>
                  <a:srgbClr val="FF0000"/>
                </a:solidFill>
              </a:defRPr>
            </a:lvl1pPr>
          </a:lstStyle>
          <a:p>
            <a:r>
              <a:rPr lang="en-US" smtClean="0"/>
              <a:t>Drag picture to placeholder or click icon to add</a:t>
            </a:r>
            <a:endParaRPr lang="en-US"/>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 x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one line only</a:t>
            </a:r>
            <a:endParaRPr lang="en-US" dirty="0"/>
          </a:p>
        </p:txBody>
      </p:sp>
      <p:sp>
        <p:nvSpPr>
          <p:cNvPr id="24" name="Picture Placeholder 23"/>
          <p:cNvSpPr>
            <a:spLocks noGrp="1"/>
          </p:cNvSpPr>
          <p:nvPr>
            <p:ph type="pic" sz="quarter" idx="17"/>
          </p:nvPr>
        </p:nvSpPr>
        <p:spPr>
          <a:xfrm>
            <a:off x="1455729"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8" name="Slide Number Placeholder 7"/>
          <p:cNvSpPr>
            <a:spLocks noGrp="1"/>
          </p:cNvSpPr>
          <p:nvPr>
            <p:ph type="sldNum" sz="quarter" idx="24"/>
          </p:nvPr>
        </p:nvSpPr>
        <p:spPr/>
        <p:txBody>
          <a:bodyPr/>
          <a:lstStyle/>
          <a:p>
            <a:fld id="{19F1CE1B-BE30-3E41-B1A9-AC82325D02A8}" type="slidenum">
              <a:rPr lang="en-US" smtClean="0"/>
              <a:pPr/>
              <a:t>‹#›</a:t>
            </a:fld>
            <a:endParaRPr lang="en-US"/>
          </a:p>
        </p:txBody>
      </p:sp>
      <p:sp>
        <p:nvSpPr>
          <p:cNvPr id="28" name="Text Placeholder 4"/>
          <p:cNvSpPr>
            <a:spLocks noGrp="1"/>
          </p:cNvSpPr>
          <p:nvPr>
            <p:ph type="body" sz="quarter" idx="25"/>
          </p:nvPr>
        </p:nvSpPr>
        <p:spPr>
          <a:xfrm>
            <a:off x="1326656"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4"/>
          <p:cNvSpPr>
            <a:spLocks noGrp="1"/>
          </p:cNvSpPr>
          <p:nvPr>
            <p:ph type="body" sz="quarter" idx="26"/>
          </p:nvPr>
        </p:nvSpPr>
        <p:spPr>
          <a:xfrm>
            <a:off x="3559077"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4"/>
          <p:cNvSpPr>
            <a:spLocks noGrp="1"/>
          </p:cNvSpPr>
          <p:nvPr>
            <p:ph type="body" sz="quarter" idx="27"/>
          </p:nvPr>
        </p:nvSpPr>
        <p:spPr>
          <a:xfrm>
            <a:off x="5787435"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7"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4" name="Picture Placeholder 23"/>
          <p:cNvSpPr>
            <a:spLocks noGrp="1"/>
          </p:cNvSpPr>
          <p:nvPr>
            <p:ph type="pic" sz="quarter" idx="29"/>
          </p:nvPr>
        </p:nvSpPr>
        <p:spPr>
          <a:xfrm>
            <a:off x="3694798"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8" name="Picture Placeholder 23"/>
          <p:cNvSpPr>
            <a:spLocks noGrp="1"/>
          </p:cNvSpPr>
          <p:nvPr>
            <p:ph type="pic" sz="quarter" idx="31"/>
          </p:nvPr>
        </p:nvSpPr>
        <p:spPr>
          <a:xfrm>
            <a:off x="5916507"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DAG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solidFill>
                  <a:schemeClr val="bg1"/>
                </a:solidFill>
              </a:defRPr>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Shape 12"/>
          <p:cNvPicPr preferRelativeResize="0"/>
          <p:nvPr userDrawn="1"/>
        </p:nvPicPr>
        <p:blipFill rotWithShape="1">
          <a:blip r:embed="rId2" cstate="screen">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pic>
        <p:nvPicPr>
          <p:cNvPr id="9" name="Shape 22"/>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a:off x="228600" y="228600"/>
            <a:ext cx="1245424" cy="427049"/>
          </a:xfrm>
          <a:prstGeom prst="rect">
            <a:avLst/>
          </a:prstGeom>
          <a:noFill/>
          <a:ln>
            <a:noFill/>
          </a:ln>
        </p:spPr>
      </p:pic>
    </p:spTree>
    <p:extLst>
      <p:ext uri="{BB962C8B-B14F-4D97-AF65-F5344CB8AC3E}">
        <p14:creationId xmlns:p14="http://schemas.microsoft.com/office/powerpoint/2010/main" val="323829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 x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one line only</a:t>
            </a:r>
            <a:endParaRPr lang="en-US" dirty="0"/>
          </a:p>
        </p:txBody>
      </p:sp>
      <p:sp>
        <p:nvSpPr>
          <p:cNvPr id="24" name="Picture Placeholder 23"/>
          <p:cNvSpPr>
            <a:spLocks noGrp="1"/>
          </p:cNvSpPr>
          <p:nvPr>
            <p:ph type="pic" sz="quarter" idx="17"/>
          </p:nvPr>
        </p:nvSpPr>
        <p:spPr>
          <a:xfrm>
            <a:off x="391428"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8" name="Slide Number Placeholder 7"/>
          <p:cNvSpPr>
            <a:spLocks noGrp="1"/>
          </p:cNvSpPr>
          <p:nvPr>
            <p:ph type="sldNum" sz="quarter" idx="24"/>
          </p:nvPr>
        </p:nvSpPr>
        <p:spPr/>
        <p:txBody>
          <a:bodyPr/>
          <a:lstStyle/>
          <a:p>
            <a:fld id="{19F1CE1B-BE30-3E41-B1A9-AC82325D02A8}" type="slidenum">
              <a:rPr lang="en-US" smtClean="0"/>
              <a:pPr/>
              <a:t>‹#›</a:t>
            </a:fld>
            <a:endParaRPr lang="en-US"/>
          </a:p>
        </p:txBody>
      </p:sp>
      <p:sp>
        <p:nvSpPr>
          <p:cNvPr id="28" name="Text Placeholder 4"/>
          <p:cNvSpPr>
            <a:spLocks noGrp="1"/>
          </p:cNvSpPr>
          <p:nvPr>
            <p:ph type="body" sz="quarter" idx="25"/>
          </p:nvPr>
        </p:nvSpPr>
        <p:spPr>
          <a:xfrm>
            <a:off x="262355"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4"/>
          <p:cNvSpPr>
            <a:spLocks noGrp="1"/>
          </p:cNvSpPr>
          <p:nvPr>
            <p:ph type="body" sz="quarter" idx="26"/>
          </p:nvPr>
        </p:nvSpPr>
        <p:spPr>
          <a:xfrm>
            <a:off x="2494776"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4"/>
          <p:cNvSpPr>
            <a:spLocks noGrp="1"/>
          </p:cNvSpPr>
          <p:nvPr>
            <p:ph type="body" sz="quarter" idx="27"/>
          </p:nvPr>
        </p:nvSpPr>
        <p:spPr>
          <a:xfrm>
            <a:off x="4723134"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1" name="Text Placeholder 4"/>
          <p:cNvSpPr>
            <a:spLocks noGrp="1"/>
          </p:cNvSpPr>
          <p:nvPr>
            <p:ph type="body" sz="quarter" idx="28"/>
          </p:nvPr>
        </p:nvSpPr>
        <p:spPr>
          <a:xfrm>
            <a:off x="6962203"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7"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4" name="Picture Placeholder 23"/>
          <p:cNvSpPr>
            <a:spLocks noGrp="1"/>
          </p:cNvSpPr>
          <p:nvPr>
            <p:ph type="pic" sz="quarter" idx="29"/>
          </p:nvPr>
        </p:nvSpPr>
        <p:spPr>
          <a:xfrm>
            <a:off x="2630497"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5" name="Picture Placeholder 23"/>
          <p:cNvSpPr>
            <a:spLocks noGrp="1"/>
          </p:cNvSpPr>
          <p:nvPr>
            <p:ph type="pic" sz="quarter" idx="30"/>
          </p:nvPr>
        </p:nvSpPr>
        <p:spPr>
          <a:xfrm>
            <a:off x="7088201"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8" name="Picture Placeholder 23"/>
          <p:cNvSpPr>
            <a:spLocks noGrp="1"/>
          </p:cNvSpPr>
          <p:nvPr>
            <p:ph type="pic" sz="quarter" idx="31"/>
          </p:nvPr>
        </p:nvSpPr>
        <p:spPr>
          <a:xfrm>
            <a:off x="4852206"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 x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one line only</a:t>
            </a:r>
            <a:endParaRPr lang="en-US" dirty="0"/>
          </a:p>
        </p:txBody>
      </p:sp>
      <p:sp>
        <p:nvSpPr>
          <p:cNvPr id="24" name="Picture Placeholder 23"/>
          <p:cNvSpPr>
            <a:spLocks noGrp="1"/>
          </p:cNvSpPr>
          <p:nvPr>
            <p:ph type="pic" sz="quarter" idx="17" hasCustomPrompt="1"/>
          </p:nvPr>
        </p:nvSpPr>
        <p:spPr>
          <a:xfrm>
            <a:off x="415404"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8" name="Slide Number Placeholder 7"/>
          <p:cNvSpPr>
            <a:spLocks noGrp="1"/>
          </p:cNvSpPr>
          <p:nvPr>
            <p:ph type="sldNum" sz="quarter" idx="24"/>
          </p:nvPr>
        </p:nvSpPr>
        <p:spPr/>
        <p:txBody>
          <a:bodyPr/>
          <a:lstStyle/>
          <a:p>
            <a:fld id="{19F1CE1B-BE30-3E41-B1A9-AC82325D02A8}" type="slidenum">
              <a:rPr lang="en-US" smtClean="0"/>
              <a:pPr/>
              <a:t>‹#›</a:t>
            </a:fld>
            <a:endParaRPr lang="en-US"/>
          </a:p>
        </p:txBody>
      </p:sp>
      <p:sp>
        <p:nvSpPr>
          <p:cNvPr id="28" name="Text Placeholder 4"/>
          <p:cNvSpPr>
            <a:spLocks noGrp="1"/>
          </p:cNvSpPr>
          <p:nvPr>
            <p:ph type="body" sz="quarter" idx="25" hasCustomPrompt="1"/>
          </p:nvPr>
        </p:nvSpPr>
        <p:spPr>
          <a:xfrm>
            <a:off x="163443"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Text Placeholder 4"/>
          <p:cNvSpPr>
            <a:spLocks noGrp="1"/>
          </p:cNvSpPr>
          <p:nvPr>
            <p:ph type="body" sz="quarter" idx="26" hasCustomPrompt="1"/>
          </p:nvPr>
        </p:nvSpPr>
        <p:spPr>
          <a:xfrm>
            <a:off x="1929878"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4"/>
          <p:cNvSpPr>
            <a:spLocks noGrp="1"/>
          </p:cNvSpPr>
          <p:nvPr>
            <p:ph type="body" sz="quarter" idx="27" hasCustomPrompt="1"/>
          </p:nvPr>
        </p:nvSpPr>
        <p:spPr>
          <a:xfrm>
            <a:off x="3696411"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Text Placeholder 4"/>
          <p:cNvSpPr>
            <a:spLocks noGrp="1"/>
          </p:cNvSpPr>
          <p:nvPr>
            <p:ph type="body" sz="quarter" idx="28" hasCustomPrompt="1"/>
          </p:nvPr>
        </p:nvSpPr>
        <p:spPr>
          <a:xfrm>
            <a:off x="5462846"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7"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4" name="Picture Placeholder 23"/>
          <p:cNvSpPr>
            <a:spLocks noGrp="1"/>
          </p:cNvSpPr>
          <p:nvPr>
            <p:ph type="pic" sz="quarter" idx="29" hasCustomPrompt="1"/>
          </p:nvPr>
        </p:nvSpPr>
        <p:spPr>
          <a:xfrm>
            <a:off x="2181839"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15" name="Picture Placeholder 23"/>
          <p:cNvSpPr>
            <a:spLocks noGrp="1"/>
          </p:cNvSpPr>
          <p:nvPr>
            <p:ph type="pic" sz="quarter" idx="30" hasCustomPrompt="1"/>
          </p:nvPr>
        </p:nvSpPr>
        <p:spPr>
          <a:xfrm>
            <a:off x="3948372"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18" name="Picture Placeholder 23"/>
          <p:cNvSpPr>
            <a:spLocks noGrp="1"/>
          </p:cNvSpPr>
          <p:nvPr>
            <p:ph type="pic" sz="quarter" idx="31" hasCustomPrompt="1"/>
          </p:nvPr>
        </p:nvSpPr>
        <p:spPr>
          <a:xfrm>
            <a:off x="5714905"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19" name="Text Placeholder 4"/>
          <p:cNvSpPr>
            <a:spLocks noGrp="1"/>
          </p:cNvSpPr>
          <p:nvPr>
            <p:ph type="body" sz="quarter" idx="32" hasCustomPrompt="1"/>
          </p:nvPr>
        </p:nvSpPr>
        <p:spPr>
          <a:xfrm>
            <a:off x="7229379"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Picture Placeholder 23"/>
          <p:cNvSpPr>
            <a:spLocks noGrp="1"/>
          </p:cNvSpPr>
          <p:nvPr>
            <p:ph type="pic" sz="quarter" idx="33" hasCustomPrompt="1"/>
          </p:nvPr>
        </p:nvSpPr>
        <p:spPr>
          <a:xfrm>
            <a:off x="7481340"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2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dy + Pic-in-a-Box Amber">
    <p:spTree>
      <p:nvGrpSpPr>
        <p:cNvPr id="1" name=""/>
        <p:cNvGrpSpPr/>
        <p:nvPr/>
      </p:nvGrpSpPr>
      <p:grpSpPr>
        <a:xfrm>
          <a:off x="0" y="0"/>
          <a:ext cx="0" cy="0"/>
          <a:chOff x="0" y="0"/>
          <a:chExt cx="0" cy="0"/>
        </a:xfrm>
      </p:grpSpPr>
      <p:sp>
        <p:nvSpPr>
          <p:cNvPr id="3" name="Rectangle 2"/>
          <p:cNvSpPr/>
          <p:nvPr userDrawn="1"/>
        </p:nvSpPr>
        <p:spPr>
          <a:xfrm>
            <a:off x="0" y="0"/>
            <a:ext cx="2763976" cy="514350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AD1A"/>
              </a:solidFill>
            </a:endParaRPr>
          </a:p>
        </p:txBody>
      </p:sp>
      <p:sp>
        <p:nvSpPr>
          <p:cNvPr id="2" name="Title 1"/>
          <p:cNvSpPr>
            <a:spLocks noGrp="1"/>
          </p:cNvSpPr>
          <p:nvPr>
            <p:ph type="ctrTitle" hasCustomPrompt="1"/>
          </p:nvPr>
        </p:nvSpPr>
        <p:spPr>
          <a:xfrm>
            <a:off x="2763976" y="0"/>
            <a:ext cx="6380023" cy="1237262"/>
          </a:xfrm>
        </p:spPr>
        <p:txBody>
          <a:bodyPr wrap="square" lIns="365760" tIns="457200" rIns="274320" bIns="0" anchor="t" anchorCtr="0">
            <a:spAutoFit/>
          </a:bodyPr>
          <a:lstStyle>
            <a:lvl1pPr algn="l">
              <a:lnSpc>
                <a:spcPct val="90000"/>
              </a:lnSpc>
              <a:defRPr sz="28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2763976" y="1237262"/>
            <a:ext cx="6380023" cy="3906238"/>
          </a:xfrm>
        </p:spPr>
        <p:txBody>
          <a:bodyPr lIns="365760" tIns="274320" rIns="274320" bIns="274320" anchor="t">
            <a:noAutofit/>
          </a:bodyPr>
          <a:lstStyle>
            <a:lvl1pPr algn="l">
              <a:lnSpc>
                <a:spcPct val="100000"/>
              </a:lnSpc>
              <a:spcBef>
                <a:spcPts val="600"/>
              </a:spcBef>
              <a:spcAft>
                <a:spcPts val="600"/>
              </a:spcAft>
              <a:defRPr sz="1800"/>
            </a:lvl1pPr>
            <a:lvl2pPr marL="285750" indent="-285750" algn="l">
              <a:lnSpc>
                <a:spcPct val="100000"/>
              </a:lnSpc>
              <a:spcBef>
                <a:spcPts val="0"/>
              </a:spcBef>
              <a:spcAft>
                <a:spcPts val="600"/>
              </a:spcAft>
              <a:buFont typeface="Lucida Grande"/>
              <a:buChar char="●"/>
              <a:defRPr b="0"/>
            </a:lvl2pPr>
            <a:lvl3pPr marL="571500" indent="-285750" algn="l">
              <a:lnSpc>
                <a:spcPct val="100000"/>
              </a:lnSpc>
              <a:spcBef>
                <a:spcPts val="0"/>
              </a:spcBef>
              <a:spcAft>
                <a:spcPts val="600"/>
              </a:spcAft>
              <a:tabLst/>
              <a:defRPr/>
            </a:lvl3pPr>
            <a:lvl4pPr marL="0" indent="0" algn="l">
              <a:lnSpc>
                <a:spcPct val="100000"/>
              </a:lnSpc>
              <a:spcBef>
                <a:spcPts val="2400"/>
              </a:spcBef>
              <a:spcAft>
                <a:spcPts val="600"/>
              </a:spcAft>
              <a:buNone/>
              <a:defRPr sz="1200" strike="sngStrike" cap="all">
                <a:solidFill>
                  <a:srgbClr val="D63700"/>
                </a:solidFill>
              </a:defRPr>
            </a:lvl4pPr>
            <a:lvl5pPr algn="l">
              <a:lnSpc>
                <a:spcPct val="100000"/>
              </a:lnSpc>
              <a:spcBef>
                <a:spcPts val="0"/>
              </a:spcBef>
              <a:spcAft>
                <a:spcPts val="6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10"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2" name="Text Placeholder 4"/>
          <p:cNvSpPr>
            <a:spLocks noGrp="1"/>
          </p:cNvSpPr>
          <p:nvPr>
            <p:ph type="body" sz="quarter" idx="23"/>
          </p:nvPr>
        </p:nvSpPr>
        <p:spPr>
          <a:xfrm>
            <a:off x="0" y="2999341"/>
            <a:ext cx="2763976" cy="805354"/>
          </a:xfrm>
        </p:spPr>
        <p:txBody>
          <a:bodyPr lIns="182880" tIns="182880" rIns="182880">
            <a:noAutofit/>
          </a:bodyPr>
          <a:lstStyle>
            <a:lvl1pPr algn="ctr">
              <a:lnSpc>
                <a:spcPct val="100000"/>
              </a:lnSpc>
              <a:defRPr sz="1400"/>
            </a:lvl1pPr>
            <a:lvl2pPr algn="ctr">
              <a:lnSpc>
                <a:spcPct val="100000"/>
              </a:lnSpc>
              <a:defRPr sz="1400"/>
            </a:lvl2pPr>
            <a:lvl3pPr marL="0" indent="0" algn="ctr">
              <a:lnSpc>
                <a:spcPct val="100000"/>
              </a:lnSpc>
              <a:spcBef>
                <a:spcPts val="2400"/>
              </a:spcBef>
              <a:buNone/>
              <a:defRPr sz="1050" strike="sngStrike">
                <a:solidFill>
                  <a:srgbClr val="D63700"/>
                </a:solidFill>
              </a:defRPr>
            </a:lvl3pPr>
            <a:lvl4pPr marL="0" indent="0" algn="ctr">
              <a:lnSpc>
                <a:spcPct val="100000"/>
              </a:lnSpc>
              <a:buNone/>
              <a:defRPr sz="1050" strike="sngStrike">
                <a:solidFill>
                  <a:srgbClr val="D63700"/>
                </a:solidFill>
              </a:defRPr>
            </a:lvl4pPr>
            <a:lvl5pPr marL="0" indent="0" algn="ctr">
              <a:lnSpc>
                <a:spcPct val="100000"/>
              </a:lnSpc>
              <a:buNone/>
              <a:defRPr sz="900"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Picture Placeholder 23"/>
          <p:cNvSpPr>
            <a:spLocks noGrp="1"/>
          </p:cNvSpPr>
          <p:nvPr>
            <p:ph type="pic" sz="quarter" idx="17"/>
          </p:nvPr>
        </p:nvSpPr>
        <p:spPr>
          <a:xfrm>
            <a:off x="557820" y="1351005"/>
            <a:ext cx="1648336" cy="1648336"/>
          </a:xfrm>
        </p:spPr>
        <p:txBody>
          <a:bodyPr anchor="ctr">
            <a:normAutofit/>
          </a:bodyPr>
          <a:lstStyle>
            <a:lvl1pPr algn="ctr">
              <a:defRPr sz="1050">
                <a:solidFill>
                  <a:srgbClr val="FF0000"/>
                </a:solidFill>
              </a:defRPr>
            </a:lvl1pPr>
          </a:lstStyle>
          <a:p>
            <a:r>
              <a:rPr lang="en-US" smtClean="0"/>
              <a:t>Drag picture to placeholder or click icon to add</a:t>
            </a:r>
            <a:endParaRPr lang="en-US"/>
          </a:p>
        </p:txBody>
      </p:sp>
    </p:spTree>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er Success OLD">
    <p:spTree>
      <p:nvGrpSpPr>
        <p:cNvPr id="1" name=""/>
        <p:cNvGrpSpPr/>
        <p:nvPr/>
      </p:nvGrpSpPr>
      <p:grpSpPr>
        <a:xfrm>
          <a:off x="0" y="0"/>
          <a:ext cx="0" cy="0"/>
          <a:chOff x="0" y="0"/>
          <a:chExt cx="0" cy="0"/>
        </a:xfrm>
      </p:grpSpPr>
      <p:sp>
        <p:nvSpPr>
          <p:cNvPr id="17" name="Rectangle 16"/>
          <p:cNvSpPr/>
          <p:nvPr userDrawn="1"/>
        </p:nvSpPr>
        <p:spPr>
          <a:xfrm>
            <a:off x="1172307" y="1272714"/>
            <a:ext cx="3077310" cy="30773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 name="Picture Placeholder 23"/>
          <p:cNvSpPr>
            <a:spLocks noGrp="1"/>
          </p:cNvSpPr>
          <p:nvPr>
            <p:ph type="pic" sz="quarter" idx="24"/>
          </p:nvPr>
        </p:nvSpPr>
        <p:spPr>
          <a:xfrm>
            <a:off x="1871236" y="1346795"/>
            <a:ext cx="1679453" cy="664307"/>
          </a:xfrm>
        </p:spPr>
        <p:txBody>
          <a:bodyPr lIns="91440" rIns="91440" anchor="ctr">
            <a:normAutofit/>
          </a:bodyPr>
          <a:lstStyle>
            <a:lvl1pPr algn="ctr">
              <a:defRPr sz="1050">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4249618" y="1331586"/>
            <a:ext cx="4894382" cy="2941914"/>
          </a:xfrm>
        </p:spPr>
        <p:txBody>
          <a:bodyPr lIns="274320" tIns="137160" rIns="457200" bIns="182880" anchor="ctr" anchorCtr="0">
            <a:normAutofit/>
          </a:bodyPr>
          <a:lstStyle>
            <a:lvl1pPr algn="l">
              <a:lnSpc>
                <a:spcPct val="120000"/>
              </a:lnSpc>
              <a:spcBef>
                <a:spcPts val="0"/>
              </a:spcBef>
              <a:spcAft>
                <a:spcPts val="1200"/>
              </a:spcAft>
              <a:defRPr sz="1400" b="0" spc="0"/>
            </a:lvl1pPr>
            <a:lvl2pPr marL="0" indent="0" algn="l">
              <a:lnSpc>
                <a:spcPct val="100000"/>
              </a:lnSpc>
              <a:spcBef>
                <a:spcPts val="0"/>
              </a:spcBef>
              <a:spcAft>
                <a:spcPts val="300"/>
              </a:spcAft>
              <a:buFont typeface="Lucida Grande"/>
              <a:buNone/>
              <a:defRPr sz="1200" b="1" baseline="0">
                <a:solidFill>
                  <a:schemeClr val="tx1"/>
                </a:solidFill>
              </a:defRPr>
            </a:lvl2pPr>
            <a:lvl3pPr marL="0" indent="0" algn="l">
              <a:lnSpc>
                <a:spcPct val="100000"/>
              </a:lnSpc>
              <a:spcBef>
                <a:spcPts val="0"/>
              </a:spcBef>
              <a:spcAft>
                <a:spcPts val="300"/>
              </a:spcAft>
              <a:buNone/>
              <a:defRPr sz="1050" cap="all"/>
            </a:lvl3pPr>
            <a:lvl4pPr marL="0" indent="0" algn="l">
              <a:lnSpc>
                <a:spcPct val="100000"/>
              </a:lnSpc>
              <a:spcBef>
                <a:spcPts val="0"/>
              </a:spcBef>
              <a:spcAft>
                <a:spcPts val="300"/>
              </a:spcAft>
              <a:buNone/>
              <a:defRPr sz="1100"/>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5" name="Text Placeholder 3"/>
          <p:cNvSpPr>
            <a:spLocks noGrp="1"/>
          </p:cNvSpPr>
          <p:nvPr>
            <p:ph type="body" sz="quarter" idx="19" hasCustomPrompt="1"/>
          </p:nvPr>
        </p:nvSpPr>
        <p:spPr>
          <a:xfrm>
            <a:off x="1172307" y="3747024"/>
            <a:ext cx="3074272" cy="603000"/>
          </a:xfrm>
        </p:spPr>
        <p:txBody>
          <a:bodyPr lIns="91440" tIns="45720" rIns="91440" bIns="91440" anchor="ctr" anchorCtr="0">
            <a:normAutofit/>
          </a:bodyPr>
          <a:lstStyle>
            <a:lvl1pPr algn="ctr">
              <a:lnSpc>
                <a:spcPct val="100000"/>
              </a:lnSpc>
              <a:spcBef>
                <a:spcPts val="0"/>
              </a:spcBef>
              <a:spcAft>
                <a:spcPts val="600"/>
              </a:spcAft>
              <a:defRPr sz="1400" b="1" spc="0"/>
            </a:lvl1pPr>
            <a:lvl2pPr algn="ctr">
              <a:lnSpc>
                <a:spcPct val="110000"/>
              </a:lnSpc>
              <a:spcBef>
                <a:spcPts val="0"/>
              </a:spcBef>
              <a:spcAft>
                <a:spcPts val="600"/>
              </a:spcAft>
              <a:defRPr sz="1400">
                <a:solidFill>
                  <a:schemeClr val="tx1"/>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a:t>
            </a:r>
            <a:br>
              <a:rPr lang="en-US" dirty="0" smtClean="0"/>
            </a:br>
            <a:r>
              <a:rPr lang="en-US" dirty="0" smtClean="0"/>
              <a:t>Master text styles</a:t>
            </a:r>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0"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go Wal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548640" tIns="320040" rIns="54864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sp>
        <p:nvSpPr>
          <p:cNvPr id="12" name="Picture Placeholder 10"/>
          <p:cNvSpPr>
            <a:spLocks noGrp="1" noChangeAspect="1"/>
          </p:cNvSpPr>
          <p:nvPr>
            <p:ph type="pic" sz="quarter" idx="14"/>
          </p:nvPr>
        </p:nvSpPr>
        <p:spPr>
          <a:xfrm>
            <a:off x="821633"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3" name="Picture Placeholder 10"/>
          <p:cNvSpPr>
            <a:spLocks noGrp="1" noChangeAspect="1"/>
          </p:cNvSpPr>
          <p:nvPr>
            <p:ph type="pic" sz="quarter" idx="15"/>
          </p:nvPr>
        </p:nvSpPr>
        <p:spPr>
          <a:xfrm>
            <a:off x="1893167"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4" name="Picture Placeholder 10"/>
          <p:cNvSpPr>
            <a:spLocks noGrp="1" noChangeAspect="1"/>
          </p:cNvSpPr>
          <p:nvPr>
            <p:ph type="pic" sz="quarter" idx="16"/>
          </p:nvPr>
        </p:nvSpPr>
        <p:spPr>
          <a:xfrm>
            <a:off x="2964700"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5" name="Picture Placeholder 10"/>
          <p:cNvSpPr>
            <a:spLocks noGrp="1" noChangeAspect="1"/>
          </p:cNvSpPr>
          <p:nvPr>
            <p:ph type="pic" sz="quarter" idx="17"/>
          </p:nvPr>
        </p:nvSpPr>
        <p:spPr>
          <a:xfrm>
            <a:off x="4036234"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6" name="Picture Placeholder 10"/>
          <p:cNvSpPr>
            <a:spLocks noGrp="1" noChangeAspect="1"/>
          </p:cNvSpPr>
          <p:nvPr>
            <p:ph type="pic" sz="quarter" idx="18"/>
          </p:nvPr>
        </p:nvSpPr>
        <p:spPr>
          <a:xfrm>
            <a:off x="5107767"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7" name="Picture Placeholder 10"/>
          <p:cNvSpPr>
            <a:spLocks noGrp="1" noChangeAspect="1"/>
          </p:cNvSpPr>
          <p:nvPr>
            <p:ph type="pic" sz="quarter" idx="19"/>
          </p:nvPr>
        </p:nvSpPr>
        <p:spPr>
          <a:xfrm>
            <a:off x="6179300"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8" name="Picture Placeholder 10"/>
          <p:cNvSpPr>
            <a:spLocks noGrp="1" noChangeAspect="1"/>
          </p:cNvSpPr>
          <p:nvPr>
            <p:ph type="pic" sz="quarter" idx="20"/>
          </p:nvPr>
        </p:nvSpPr>
        <p:spPr>
          <a:xfrm>
            <a:off x="7250834"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9" name="Picture Placeholder 10"/>
          <p:cNvSpPr>
            <a:spLocks noGrp="1" noChangeAspect="1"/>
          </p:cNvSpPr>
          <p:nvPr>
            <p:ph type="pic" sz="quarter" idx="24"/>
          </p:nvPr>
        </p:nvSpPr>
        <p:spPr>
          <a:xfrm>
            <a:off x="821633"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0" name="Picture Placeholder 10"/>
          <p:cNvSpPr>
            <a:spLocks noGrp="1" noChangeAspect="1"/>
          </p:cNvSpPr>
          <p:nvPr>
            <p:ph type="pic" sz="quarter" idx="25"/>
          </p:nvPr>
        </p:nvSpPr>
        <p:spPr>
          <a:xfrm>
            <a:off x="1893167"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1" name="Picture Placeholder 10"/>
          <p:cNvSpPr>
            <a:spLocks noGrp="1" noChangeAspect="1"/>
          </p:cNvSpPr>
          <p:nvPr>
            <p:ph type="pic" sz="quarter" idx="26"/>
          </p:nvPr>
        </p:nvSpPr>
        <p:spPr>
          <a:xfrm>
            <a:off x="2964700"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2" name="Picture Placeholder 10"/>
          <p:cNvSpPr>
            <a:spLocks noGrp="1" noChangeAspect="1"/>
          </p:cNvSpPr>
          <p:nvPr>
            <p:ph type="pic" sz="quarter" idx="27"/>
          </p:nvPr>
        </p:nvSpPr>
        <p:spPr>
          <a:xfrm>
            <a:off x="4036234"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3" name="Picture Placeholder 10"/>
          <p:cNvSpPr>
            <a:spLocks noGrp="1" noChangeAspect="1"/>
          </p:cNvSpPr>
          <p:nvPr>
            <p:ph type="pic" sz="quarter" idx="28"/>
          </p:nvPr>
        </p:nvSpPr>
        <p:spPr>
          <a:xfrm>
            <a:off x="5107767"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4" name="Picture Placeholder 10"/>
          <p:cNvSpPr>
            <a:spLocks noGrp="1" noChangeAspect="1"/>
          </p:cNvSpPr>
          <p:nvPr>
            <p:ph type="pic" sz="quarter" idx="29"/>
          </p:nvPr>
        </p:nvSpPr>
        <p:spPr>
          <a:xfrm>
            <a:off x="6179300"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5" name="Picture Placeholder 10"/>
          <p:cNvSpPr>
            <a:spLocks noGrp="1" noChangeAspect="1"/>
          </p:cNvSpPr>
          <p:nvPr>
            <p:ph type="pic" sz="quarter" idx="30"/>
          </p:nvPr>
        </p:nvSpPr>
        <p:spPr>
          <a:xfrm>
            <a:off x="7250834"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6" name="Picture Placeholder 10"/>
          <p:cNvSpPr>
            <a:spLocks noGrp="1" noChangeAspect="1"/>
          </p:cNvSpPr>
          <p:nvPr>
            <p:ph type="pic" sz="quarter" idx="31"/>
          </p:nvPr>
        </p:nvSpPr>
        <p:spPr>
          <a:xfrm>
            <a:off x="821633"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7" name="Picture Placeholder 10"/>
          <p:cNvSpPr>
            <a:spLocks noGrp="1" noChangeAspect="1"/>
          </p:cNvSpPr>
          <p:nvPr>
            <p:ph type="pic" sz="quarter" idx="32"/>
          </p:nvPr>
        </p:nvSpPr>
        <p:spPr>
          <a:xfrm>
            <a:off x="1893167"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8" name="Picture Placeholder 10"/>
          <p:cNvSpPr>
            <a:spLocks noGrp="1" noChangeAspect="1"/>
          </p:cNvSpPr>
          <p:nvPr>
            <p:ph type="pic" sz="quarter" idx="33"/>
          </p:nvPr>
        </p:nvSpPr>
        <p:spPr>
          <a:xfrm>
            <a:off x="2964700"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9" name="Picture Placeholder 10"/>
          <p:cNvSpPr>
            <a:spLocks noGrp="1" noChangeAspect="1"/>
          </p:cNvSpPr>
          <p:nvPr>
            <p:ph type="pic" sz="quarter" idx="34"/>
          </p:nvPr>
        </p:nvSpPr>
        <p:spPr>
          <a:xfrm>
            <a:off x="4036234"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30" name="Picture Placeholder 10"/>
          <p:cNvSpPr>
            <a:spLocks noGrp="1" noChangeAspect="1"/>
          </p:cNvSpPr>
          <p:nvPr>
            <p:ph type="pic" sz="quarter" idx="35"/>
          </p:nvPr>
        </p:nvSpPr>
        <p:spPr>
          <a:xfrm>
            <a:off x="5107767"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31" name="Picture Placeholder 10"/>
          <p:cNvSpPr>
            <a:spLocks noGrp="1" noChangeAspect="1"/>
          </p:cNvSpPr>
          <p:nvPr>
            <p:ph type="pic" sz="quarter" idx="36"/>
          </p:nvPr>
        </p:nvSpPr>
        <p:spPr>
          <a:xfrm>
            <a:off x="6179300"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32" name="Picture Placeholder 10"/>
          <p:cNvSpPr>
            <a:spLocks noGrp="1" noChangeAspect="1"/>
          </p:cNvSpPr>
          <p:nvPr>
            <p:ph type="pic" sz="quarter" idx="37"/>
          </p:nvPr>
        </p:nvSpPr>
        <p:spPr>
          <a:xfrm>
            <a:off x="7250834"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pic>
        <p:nvPicPr>
          <p:cNvPr id="33"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35" name="Subtitle 2"/>
          <p:cNvSpPr>
            <a:spLocks noGrp="1"/>
          </p:cNvSpPr>
          <p:nvPr>
            <p:ph type="subTitle" idx="1" hasCustomPrompt="1"/>
          </p:nvPr>
        </p:nvSpPr>
        <p:spPr>
          <a:xfrm>
            <a:off x="0" y="661720"/>
            <a:ext cx="9144000" cy="384721"/>
          </a:xfrm>
        </p:spPr>
        <p:txBody>
          <a:bodyPr wrap="square" lIns="365760" tIns="91440" rIns="36576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 Pic Right">
    <p:bg>
      <p:bgPr>
        <a:solidFill>
          <a:schemeClr val="tx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5037512" y="0"/>
            <a:ext cx="4108073" cy="5143500"/>
          </a:xfrm>
        </p:spPr>
        <p:txBody>
          <a:bodyPr lIns="914400" rIns="914400" anchor="ctr"/>
          <a:lstStyle>
            <a:lvl1pPr algn="ctr">
              <a:defRPr>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0" y="1580544"/>
            <a:ext cx="5037512" cy="1421415"/>
          </a:xfrm>
        </p:spPr>
        <p:txBody>
          <a:bodyPr wrap="square" lIns="274320" tIns="0" bIns="0" anchor="b" anchorCtr="0">
            <a:spAutoFit/>
          </a:bodyPr>
          <a:lstStyle>
            <a:lvl1pPr>
              <a:lnSpc>
                <a:spcPct val="90000"/>
              </a:lnSpc>
              <a:defRPr sz="3400" baseline="0">
                <a:solidFill>
                  <a:srgbClr val="FFFFFF"/>
                </a:solidFill>
              </a:defRPr>
            </a:lvl1pPr>
          </a:lstStyle>
          <a:p>
            <a:r>
              <a:rPr lang="en-US" dirty="0" smtClean="0"/>
              <a:t>Click to edit Master title style maybe it goes to three lines</a:t>
            </a:r>
            <a:endParaRPr lang="en-US" dirty="0"/>
          </a:p>
        </p:txBody>
      </p:sp>
      <p:sp>
        <p:nvSpPr>
          <p:cNvPr id="3" name="Subtitle 2"/>
          <p:cNvSpPr>
            <a:spLocks noGrp="1"/>
          </p:cNvSpPr>
          <p:nvPr>
            <p:ph type="subTitle" idx="1"/>
          </p:nvPr>
        </p:nvSpPr>
        <p:spPr>
          <a:xfrm>
            <a:off x="0" y="3001959"/>
            <a:ext cx="5037512" cy="461665"/>
          </a:xfrm>
        </p:spPr>
        <p:txBody>
          <a:bodyPr wrap="square" lIns="274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Slide Number Placeholder 11"/>
          <p:cNvSpPr>
            <a:spLocks noGrp="1"/>
          </p:cNvSpPr>
          <p:nvPr>
            <p:ph type="sldNum" sz="quarter" idx="14"/>
          </p:nvPr>
        </p:nvSpPr>
        <p:spPr/>
        <p:txBody>
          <a:bodyPr/>
          <a:lstStyle/>
          <a:p>
            <a:fld id="{19F1CE1B-BE30-3E41-B1A9-AC82325D02A8}" type="slidenum">
              <a:rPr lang="en-US" smtClean="0"/>
              <a:pPr/>
              <a:t>‹#›</a:t>
            </a:fld>
            <a:endParaRPr lang="en-US"/>
          </a:p>
        </p:txBody>
      </p:sp>
      <p:pic>
        <p:nvPicPr>
          <p:cNvPr id="9"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ND LOGO NO TAG">
    <p:bg>
      <p:bgPr>
        <a:solidFill>
          <a:schemeClr val="tx1"/>
        </a:solidFill>
        <a:effectLst/>
      </p:bgPr>
    </p:bg>
    <p:spTree>
      <p:nvGrpSpPr>
        <p:cNvPr id="1" name=""/>
        <p:cNvGrpSpPr/>
        <p:nvPr/>
      </p:nvGrpSpPr>
      <p:grpSpPr>
        <a:xfrm>
          <a:off x="0" y="0"/>
          <a:ext cx="0" cy="0"/>
          <a:chOff x="0" y="0"/>
          <a:chExt cx="0" cy="0"/>
        </a:xfrm>
      </p:grpSpPr>
      <p:pic>
        <p:nvPicPr>
          <p:cNvPr id="6" name="Picture 5" descr="Puppet-Logo-Amber-Whit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5234" y="1652048"/>
            <a:ext cx="3022600" cy="1339772"/>
          </a:xfrm>
          <a:prstGeom prst="rect">
            <a:avLst/>
          </a:prstGeom>
        </p:spPr>
      </p:pic>
    </p:spTree>
    <p:extLst>
      <p:ext uri="{BB962C8B-B14F-4D97-AF65-F5344CB8AC3E}">
        <p14:creationId xmlns:p14="http://schemas.microsoft.com/office/powerpoint/2010/main" val="1478523449"/>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ND LOGO TAG STACK">
    <p:bg>
      <p:bgPr>
        <a:solidFill>
          <a:schemeClr val="tx1"/>
        </a:solidFill>
        <a:effectLst/>
      </p:bgPr>
    </p:bg>
    <p:spTree>
      <p:nvGrpSpPr>
        <p:cNvPr id="1" name=""/>
        <p:cNvGrpSpPr/>
        <p:nvPr/>
      </p:nvGrpSpPr>
      <p:grpSpPr>
        <a:xfrm>
          <a:off x="0" y="0"/>
          <a:ext cx="0" cy="0"/>
          <a:chOff x="0" y="0"/>
          <a:chExt cx="0" cy="0"/>
        </a:xfrm>
      </p:grpSpPr>
      <p:pic>
        <p:nvPicPr>
          <p:cNvPr id="8" name="Picture 7" descr="Logo Tagline Vertical Dark.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14532" y="1837592"/>
            <a:ext cx="2696543" cy="1762584"/>
          </a:xfrm>
          <a:prstGeom prst="rect">
            <a:avLst/>
          </a:prstGeom>
        </p:spPr>
      </p:pic>
    </p:spTree>
    <p:extLst>
      <p:ext uri="{BB962C8B-B14F-4D97-AF65-F5344CB8AC3E}">
        <p14:creationId xmlns:p14="http://schemas.microsoft.com/office/powerpoint/2010/main" val="19280305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DAG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Shape 7"/>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228599" y="228600"/>
            <a:ext cx="1245403" cy="427049"/>
          </a:xfrm>
          <a:prstGeom prst="rect">
            <a:avLst/>
          </a:prstGeom>
          <a:noFill/>
          <a:ln>
            <a:noFill/>
          </a:ln>
        </p:spPr>
      </p:pic>
      <p:pic>
        <p:nvPicPr>
          <p:cNvPr id="8" name="Shape 12"/>
          <p:cNvPicPr preferRelativeResize="0"/>
          <p:nvPr userDrawn="1"/>
        </p:nvPicPr>
        <p:blipFill rotWithShape="1">
          <a:blip r:embed="rId3" cstate="screen">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spTree>
    <p:extLst>
      <p:ext uri="{BB962C8B-B14F-4D97-AF65-F5344CB8AC3E}">
        <p14:creationId xmlns:p14="http://schemas.microsoft.com/office/powerpoint/2010/main" val="3795429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457200" tIns="320040" rIns="457200" bIns="0" anchor="t" anchorCtr="0">
            <a:spAutoFit/>
          </a:bodyPr>
          <a:lstStyle>
            <a:lvl1pPr algn="l">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4481780"/>
          </a:xfrm>
        </p:spPr>
        <p:txBody>
          <a:bodyPr lIns="457200" tIns="548640" rIns="457200" bIns="457200" anchor="t" anchorCtr="0">
            <a:normAutofit/>
          </a:bodyPr>
          <a:lstStyle>
            <a:lvl1pPr algn="l">
              <a:lnSpc>
                <a:spcPct val="100000"/>
              </a:lnSpc>
              <a:spcBef>
                <a:spcPts val="600"/>
              </a:spcBef>
              <a:spcAft>
                <a:spcPts val="600"/>
              </a:spcAft>
              <a:defRPr sz="1800" b="1" baseline="0"/>
            </a:lvl1pPr>
            <a:lvl2pPr marL="338138" indent="-338138" algn="l">
              <a:lnSpc>
                <a:spcPct val="100000"/>
              </a:lnSpc>
              <a:spcAft>
                <a:spcPts val="600"/>
              </a:spcAft>
              <a:buFont typeface="Arial"/>
              <a:buChar char="•"/>
              <a:defRPr sz="1800" b="1">
                <a:solidFill>
                  <a:schemeClr val="tx1"/>
                </a:solidFill>
              </a:defRPr>
            </a:lvl2pPr>
            <a:lvl3pPr marL="338138" indent="-338138">
              <a:lnSpc>
                <a:spcPct val="100000"/>
              </a:lnSpc>
              <a:spcBef>
                <a:spcPts val="600"/>
              </a:spcBef>
              <a:buFont typeface="+mj-lt"/>
              <a:buAutoNum type="arabicPeriod"/>
              <a:defRPr sz="1800" b="1"/>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8"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genda">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457200" tIns="320040" rIns="457200" bIns="0" anchor="t" anchorCtr="0">
            <a:spAutoFit/>
          </a:bodyPr>
          <a:lstStyle>
            <a:lvl1pPr algn="l">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4481780"/>
          </a:xfrm>
        </p:spPr>
        <p:txBody>
          <a:bodyPr lIns="457200" tIns="548640" rIns="457200" bIns="457200" anchor="t" anchorCtr="0">
            <a:normAutofit/>
          </a:bodyPr>
          <a:lstStyle>
            <a:lvl1pPr algn="l">
              <a:lnSpc>
                <a:spcPct val="100000"/>
              </a:lnSpc>
              <a:spcBef>
                <a:spcPts val="600"/>
              </a:spcBef>
              <a:spcAft>
                <a:spcPts val="600"/>
              </a:spcAft>
              <a:defRPr sz="1800" b="1" baseline="0">
                <a:solidFill>
                  <a:schemeClr val="bg1"/>
                </a:solidFill>
              </a:defRPr>
            </a:lvl1pPr>
            <a:lvl2pPr marL="338138" indent="-338138" algn="l">
              <a:lnSpc>
                <a:spcPct val="100000"/>
              </a:lnSpc>
              <a:spcAft>
                <a:spcPts val="600"/>
              </a:spcAft>
              <a:buFont typeface="Arial"/>
              <a:buChar char="•"/>
              <a:defRPr sz="1800" b="1">
                <a:solidFill>
                  <a:schemeClr val="bg1"/>
                </a:solidFill>
              </a:defRPr>
            </a:lvl2pPr>
            <a:lvl3pPr marL="338138" indent="-338138">
              <a:lnSpc>
                <a:spcPct val="100000"/>
              </a:lnSpc>
              <a:spcBef>
                <a:spcPts val="600"/>
              </a:spcBef>
              <a:buFont typeface="+mj-lt"/>
              <a:buAutoNum type="arabicPeriod"/>
              <a:defRPr sz="1800" b="1">
                <a:solidFill>
                  <a:schemeClr val="bg1"/>
                </a:solidFill>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6"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Center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548640" tIns="320040" rIns="54864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3921680"/>
          </a:xfrm>
        </p:spPr>
        <p:txBody>
          <a:bodyPr tIns="182880" bIns="457200" anchor="ctr" anchorCtr="0">
            <a:normAutofit/>
          </a:bodyPr>
          <a:lstStyle>
            <a:lvl1pPr algn="ctr">
              <a:spcBef>
                <a:spcPts val="1200"/>
              </a:spcBef>
              <a:spcAft>
                <a:spcPts val="600"/>
              </a:spcAft>
              <a:defRPr sz="1800" b="1" baseline="0"/>
            </a:lvl1pPr>
            <a:lvl2pPr algn="ctr">
              <a:spcAft>
                <a:spcPts val="600"/>
              </a:spcAft>
              <a:defRPr sz="1600" b="0">
                <a:solidFill>
                  <a:schemeClr val="tx1"/>
                </a:solidFill>
              </a:defRPr>
            </a:lvl2pPr>
          </a:lstStyle>
          <a:p>
            <a:pPr lvl="0"/>
            <a:r>
              <a:rPr lang="en-US" smtClean="0"/>
              <a:t>Click to edit Master text styles</a:t>
            </a:r>
          </a:p>
          <a:p>
            <a:pPr lvl="1"/>
            <a:r>
              <a:rPr lang="en-US" smtClean="0"/>
              <a:t>Second level</a:t>
            </a:r>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8"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Center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548640" tIns="320040" rIns="54864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3921680"/>
          </a:xfrm>
        </p:spPr>
        <p:txBody>
          <a:bodyPr tIns="182880" bIns="457200" anchor="ctr" anchorCtr="0">
            <a:normAutofit/>
          </a:bodyPr>
          <a:lstStyle>
            <a:lvl1pPr algn="ctr">
              <a:spcBef>
                <a:spcPts val="1200"/>
              </a:spcBef>
              <a:spcAft>
                <a:spcPts val="600"/>
              </a:spcAft>
              <a:defRPr sz="1800" b="1" baseline="0">
                <a:solidFill>
                  <a:schemeClr val="bg1"/>
                </a:solidFill>
              </a:defRPr>
            </a:lvl1pPr>
            <a:lvl2pPr algn="ctr">
              <a:spcAft>
                <a:spcPts val="600"/>
              </a:spcAft>
              <a:defRPr sz="1600" b="0">
                <a:solidFill>
                  <a:schemeClr val="bg1"/>
                </a:solidFill>
              </a:defRPr>
            </a:lvl2pPr>
          </a:lstStyle>
          <a:p>
            <a:pPr lvl="0"/>
            <a:r>
              <a:rPr lang="en-US" dirty="0" smtClean="0"/>
              <a:t>Click to edit Master text styles</a:t>
            </a:r>
          </a:p>
          <a:p>
            <a:pPr lvl="1"/>
            <a:r>
              <a:rPr lang="en-US" dirty="0" smtClean="0"/>
              <a:t>Second level</a:t>
            </a:r>
          </a:p>
        </p:txBody>
      </p:sp>
      <p:pic>
        <p:nvPicPr>
          <p:cNvPr id="10"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 LOGO">
    <p:spTree>
      <p:nvGrpSpPr>
        <p:cNvPr id="1" name=""/>
        <p:cNvGrpSpPr/>
        <p:nvPr/>
      </p:nvGrpSpPr>
      <p:grpSpPr>
        <a:xfrm>
          <a:off x="0" y="0"/>
          <a:ext cx="0" cy="0"/>
          <a:chOff x="0" y="0"/>
          <a:chExt cx="0" cy="0"/>
        </a:xfrm>
      </p:grpSpPr>
      <p:pic>
        <p:nvPicPr>
          <p:cNvPr id="3"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229600" cy="523220"/>
          </a:xfrm>
          <a:prstGeom prst="rect">
            <a:avLst/>
          </a:prstGeom>
        </p:spPr>
        <p:txBody>
          <a:bodyPr vert="horz" lIns="274320" tIns="45720" rIns="274320" bIns="45720" rtlCol="0" anchor="ctr">
            <a:spAutoFit/>
          </a:bodyPr>
          <a:lstStyle/>
          <a:p>
            <a:r>
              <a:rPr lang="en-US" smtClean="0"/>
              <a:t>Click to edit Master title style</a:t>
            </a:r>
            <a:endParaRPr lang="en-US" dirty="0"/>
          </a:p>
        </p:txBody>
      </p:sp>
      <p:sp>
        <p:nvSpPr>
          <p:cNvPr id="3" name="Text Placeholder 2"/>
          <p:cNvSpPr>
            <a:spLocks noGrp="1"/>
          </p:cNvSpPr>
          <p:nvPr>
            <p:ph type="body" idx="1"/>
          </p:nvPr>
        </p:nvSpPr>
        <p:spPr>
          <a:xfrm>
            <a:off x="0" y="994172"/>
            <a:ext cx="8229600" cy="3394472"/>
          </a:xfrm>
          <a:prstGeom prst="rect">
            <a:avLst/>
          </a:prstGeom>
        </p:spPr>
        <p:txBody>
          <a:bodyPr vert="horz" lIns="274320" tIns="45720" rIns="27432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763" y="5289885"/>
            <a:ext cx="2133600" cy="430887"/>
          </a:xfrm>
          <a:prstGeom prst="rect">
            <a:avLst/>
          </a:prstGeom>
        </p:spPr>
        <p:txBody>
          <a:bodyPr vert="horz" lIns="274320" tIns="91440" rIns="274320" bIns="182880" rtlCol="0" anchor="b" anchorCtr="0">
            <a:spAutoFit/>
          </a:bodyPr>
          <a:lstStyle>
            <a:lvl1pPr algn="r">
              <a:defRPr sz="1000">
                <a:solidFill>
                  <a:srgbClr val="FFAD1A"/>
                </a:solidFill>
                <a:latin typeface="Arial"/>
                <a:cs typeface="Arial"/>
              </a:defRPr>
            </a:lvl1pPr>
          </a:lstStyle>
          <a:p>
            <a:endParaRPr lang="en-US" dirty="0"/>
          </a:p>
        </p:txBody>
      </p:sp>
      <p:sp>
        <p:nvSpPr>
          <p:cNvPr id="5" name="Footer Placeholder 4"/>
          <p:cNvSpPr>
            <a:spLocks noGrp="1"/>
          </p:cNvSpPr>
          <p:nvPr>
            <p:ph type="ftr" sz="quarter" idx="3"/>
          </p:nvPr>
        </p:nvSpPr>
        <p:spPr>
          <a:xfrm>
            <a:off x="682625" y="4712613"/>
            <a:ext cx="6332537" cy="430887"/>
          </a:xfrm>
          <a:prstGeom prst="rect">
            <a:avLst/>
          </a:prstGeom>
        </p:spPr>
        <p:txBody>
          <a:bodyPr vert="horz" wrap="square" lIns="274320" tIns="91440" rIns="274320" bIns="182880" rtlCol="0" anchor="b" anchorCtr="0">
            <a:spAutoFit/>
          </a:bodyPr>
          <a:lstStyle>
            <a:lvl1pPr algn="l">
              <a:defRPr sz="1000">
                <a:solidFill>
                  <a:srgbClr val="BFBFBF"/>
                </a:solidFill>
                <a:latin typeface="Arial"/>
                <a:cs typeface="Arial"/>
              </a:defRPr>
            </a:lvl1pPr>
          </a:lstStyle>
          <a:p>
            <a:r>
              <a:rPr lang="en-US" smtClean="0"/>
              <a:t>The shortest path to better software</a:t>
            </a:r>
            <a:endParaRPr lang="en-US" dirty="0"/>
          </a:p>
        </p:txBody>
      </p:sp>
      <p:sp>
        <p:nvSpPr>
          <p:cNvPr id="6" name="Slide Number Placeholder 5"/>
          <p:cNvSpPr>
            <a:spLocks noGrp="1"/>
          </p:cNvSpPr>
          <p:nvPr>
            <p:ph type="sldNum" sz="quarter" idx="4"/>
          </p:nvPr>
        </p:nvSpPr>
        <p:spPr>
          <a:xfrm>
            <a:off x="0" y="4712613"/>
            <a:ext cx="682625" cy="430887"/>
          </a:xfrm>
          <a:prstGeom prst="rect">
            <a:avLst/>
          </a:prstGeom>
        </p:spPr>
        <p:txBody>
          <a:bodyPr vert="horz" wrap="square" lIns="91440" tIns="91440" rIns="91440" bIns="182880" rtlCol="0" anchor="b" anchorCtr="0">
            <a:spAutoFit/>
          </a:bodyPr>
          <a:lstStyle>
            <a:lvl1pPr algn="ctr">
              <a:defRPr sz="1000">
                <a:solidFill>
                  <a:srgbClr val="FFAD1A"/>
                </a:solidFill>
                <a:latin typeface="Arial"/>
                <a:cs typeface="Arial"/>
              </a:defRPr>
            </a:lvl1pPr>
          </a:lstStyle>
          <a:p>
            <a:fld id="{19F1CE1B-BE30-3E41-B1A9-AC82325D02A8}" type="slidenum">
              <a:rPr lang="en-US" smtClean="0"/>
              <a:pPr/>
              <a:t>‹#›</a:t>
            </a:fld>
            <a:endParaRPr lang="en-US"/>
          </a:p>
        </p:txBody>
      </p:sp>
    </p:spTree>
    <p:extLst>
      <p:ext uri="{BB962C8B-B14F-4D97-AF65-F5344CB8AC3E}">
        <p14:creationId xmlns:p14="http://schemas.microsoft.com/office/powerpoint/2010/main" val="3233967654"/>
      </p:ext>
    </p:extLst>
  </p:cSld>
  <p:clrMap bg1="lt1" tx1="dk1" bg2="lt2" tx2="dk2" accent1="accent1" accent2="accent2" accent3="accent3" accent4="accent4" accent5="accent5" accent6="accent6" hlink="hlink" folHlink="folHlink"/>
  <p:sldLayoutIdLst>
    <p:sldLayoutId id="2147483664" r:id="rId1"/>
    <p:sldLayoutId id="2147483864" r:id="rId2"/>
    <p:sldLayoutId id="2147483662" r:id="rId3"/>
    <p:sldLayoutId id="2147483660" r:id="rId4"/>
    <p:sldLayoutId id="2147483826" r:id="rId5"/>
    <p:sldLayoutId id="2147483863" r:id="rId6"/>
    <p:sldLayoutId id="2147483827" r:id="rId7"/>
    <p:sldLayoutId id="2147483828" r:id="rId8"/>
    <p:sldLayoutId id="2147483824" r:id="rId9"/>
    <p:sldLayoutId id="2147483825" r:id="rId10"/>
    <p:sldLayoutId id="2147483848" r:id="rId11"/>
    <p:sldLayoutId id="2147483850" r:id="rId12"/>
    <p:sldLayoutId id="2147483841" r:id="rId13"/>
    <p:sldLayoutId id="2147483829" r:id="rId14"/>
    <p:sldLayoutId id="2147483865" r:id="rId15"/>
    <p:sldLayoutId id="2147483830" r:id="rId16"/>
    <p:sldLayoutId id="2147483866" r:id="rId17"/>
    <p:sldLayoutId id="2147483846" r:id="rId18"/>
    <p:sldLayoutId id="2147483847" r:id="rId19"/>
    <p:sldLayoutId id="2147483844" r:id="rId20"/>
    <p:sldLayoutId id="2147483845" r:id="rId21"/>
    <p:sldLayoutId id="2147483832" r:id="rId22"/>
    <p:sldLayoutId id="2147483867" r:id="rId23"/>
    <p:sldLayoutId id="2147483868" r:id="rId24"/>
    <p:sldLayoutId id="2147483837" r:id="rId25"/>
    <p:sldLayoutId id="2147483851" r:id="rId26"/>
    <p:sldLayoutId id="2147483869" r:id="rId27"/>
    <p:sldLayoutId id="2147483833" r:id="rId28"/>
    <p:sldLayoutId id="2147483862" r:id="rId29"/>
    <p:sldLayoutId id="2147483835" r:id="rId30"/>
    <p:sldLayoutId id="2147483861" r:id="rId31"/>
    <p:sldLayoutId id="2147483853" r:id="rId32"/>
    <p:sldLayoutId id="2147483840" r:id="rId33"/>
    <p:sldLayoutId id="2147483842" r:id="rId34"/>
    <p:sldLayoutId id="2147483843" r:id="rId35"/>
    <p:sldLayoutId id="2147483684" r:id="rId36"/>
    <p:sldLayoutId id="2147483689" r:id="rId37"/>
  </p:sldLayoutIdLst>
  <p:timing>
    <p:tnLst>
      <p:par>
        <p:cTn id="1" dur="indefinite" restart="never" nodeType="tmRoot"/>
      </p:par>
    </p:tnLst>
  </p:timing>
  <p:hf sldNum="0" hdr="0" ftr="0" dt="0"/>
  <p:txStyles>
    <p:titleStyle>
      <a:lvl1pPr algn="l" defTabSz="457200" rtl="0" eaLnBrk="1" latinLnBrk="0" hangingPunct="1">
        <a:spcBef>
          <a:spcPct val="0"/>
        </a:spcBef>
        <a:buNone/>
        <a:defRPr sz="2800" b="1" kern="800" spc="-40">
          <a:solidFill>
            <a:schemeClr val="tx1"/>
          </a:solidFill>
          <a:latin typeface="Arial"/>
          <a:ea typeface="+mj-ea"/>
          <a:cs typeface="Arial"/>
        </a:defRPr>
      </a:lvl1pPr>
    </p:titleStyle>
    <p:bodyStyle>
      <a:lvl1pPr marL="0" indent="0" algn="l" defTabSz="457200" rtl="0" eaLnBrk="1" latinLnBrk="0" hangingPunct="1">
        <a:lnSpc>
          <a:spcPct val="120000"/>
        </a:lnSpc>
        <a:spcBef>
          <a:spcPts val="0"/>
        </a:spcBef>
        <a:spcAft>
          <a:spcPts val="600"/>
        </a:spcAft>
        <a:buFont typeface="Arial"/>
        <a:buNone/>
        <a:defRPr sz="1600" b="1" kern="1200" spc="0">
          <a:solidFill>
            <a:schemeClr val="tx1"/>
          </a:solidFill>
          <a:latin typeface="Arial"/>
          <a:ea typeface="+mn-ea"/>
          <a:cs typeface="Arial"/>
        </a:defRPr>
      </a:lvl1pPr>
      <a:lvl2pPr marL="0" indent="0" algn="l" defTabSz="457200" rtl="0" eaLnBrk="1" latinLnBrk="0" hangingPunct="1">
        <a:lnSpc>
          <a:spcPct val="120000"/>
        </a:lnSpc>
        <a:spcBef>
          <a:spcPts val="0"/>
        </a:spcBef>
        <a:spcAft>
          <a:spcPts val="600"/>
        </a:spcAft>
        <a:buFont typeface="Arial"/>
        <a:buNone/>
        <a:defRPr sz="1600" kern="1200">
          <a:solidFill>
            <a:schemeClr val="tx1"/>
          </a:solidFill>
          <a:latin typeface="Arial"/>
          <a:ea typeface="+mn-ea"/>
          <a:cs typeface="Arial"/>
        </a:defRPr>
      </a:lvl2pPr>
      <a:lvl3pPr marL="274320" indent="-274320" algn="l" defTabSz="457200" rtl="0" eaLnBrk="1" latinLnBrk="0" hangingPunct="1">
        <a:lnSpc>
          <a:spcPct val="120000"/>
        </a:lnSpc>
        <a:spcBef>
          <a:spcPts val="0"/>
        </a:spcBef>
        <a:spcAft>
          <a:spcPts val="600"/>
        </a:spcAft>
        <a:buFont typeface="Lucida Grande"/>
        <a:buChar char="●"/>
        <a:defRPr sz="1600" kern="1200">
          <a:solidFill>
            <a:schemeClr val="tx1"/>
          </a:solidFill>
          <a:latin typeface="Arial"/>
          <a:ea typeface="+mn-ea"/>
          <a:cs typeface="Arial"/>
        </a:defRPr>
      </a:lvl3pPr>
      <a:lvl4pPr marL="548640" indent="-274320" algn="l" defTabSz="457200" rtl="0" eaLnBrk="1" latinLnBrk="0" hangingPunct="1">
        <a:lnSpc>
          <a:spcPct val="120000"/>
        </a:lnSpc>
        <a:spcBef>
          <a:spcPts val="0"/>
        </a:spcBef>
        <a:spcAft>
          <a:spcPts val="600"/>
        </a:spcAft>
        <a:buFont typeface="Lucida Grande"/>
        <a:buChar char="●"/>
        <a:defRPr sz="1600" kern="1200">
          <a:solidFill>
            <a:schemeClr val="tx1"/>
          </a:solidFill>
          <a:latin typeface="Arial"/>
          <a:ea typeface="+mn-ea"/>
          <a:cs typeface="Arial"/>
        </a:defRPr>
      </a:lvl4pPr>
      <a:lvl5pPr marL="822960" indent="-274320" algn="l" defTabSz="457200" rtl="0" eaLnBrk="1" latinLnBrk="0" hangingPunct="1">
        <a:lnSpc>
          <a:spcPct val="120000"/>
        </a:lnSpc>
        <a:spcBef>
          <a:spcPts val="0"/>
        </a:spcBef>
        <a:spcAft>
          <a:spcPts val="600"/>
        </a:spcAft>
        <a:buFont typeface="Lucida Grande"/>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image" Target="../media/image11.png"/><Relationship Id="rId1" Type="http://schemas.microsoft.com/office/2007/relationships/media" Target="../media/media1.mp4"/><Relationship Id="rId2" Type="http://schemas.openxmlformats.org/officeDocument/2006/relationships/video" Target="../media/media1.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1.wdp"/><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47689"/>
            <a:ext cx="9144000" cy="941796"/>
          </a:xfrm>
        </p:spPr>
        <p:txBody>
          <a:bodyPr/>
          <a:lstStyle/>
          <a:p>
            <a:r>
              <a:rPr lang="en-US" dirty="0"/>
              <a:t>Windows Configuration Management with Puppet</a:t>
            </a:r>
          </a:p>
        </p:txBody>
      </p:sp>
      <p:sp>
        <p:nvSpPr>
          <p:cNvPr id="3" name="Subtitle 2"/>
          <p:cNvSpPr>
            <a:spLocks noGrp="1"/>
          </p:cNvSpPr>
          <p:nvPr>
            <p:ph type="subTitle" idx="1"/>
          </p:nvPr>
        </p:nvSpPr>
        <p:spPr/>
        <p:txBody>
          <a:bodyPr/>
          <a:lstStyle/>
          <a:p>
            <a:r>
              <a:rPr lang="en-US" dirty="0" smtClean="0"/>
              <a:t>Why let the Linux admins have all the fun?</a:t>
            </a:r>
            <a:endParaRPr lang="en-US" dirty="0"/>
          </a:p>
        </p:txBody>
      </p:sp>
    </p:spTree>
    <p:extLst>
      <p:ext uri="{BB962C8B-B14F-4D97-AF65-F5344CB8AC3E}">
        <p14:creationId xmlns:p14="http://schemas.microsoft.com/office/powerpoint/2010/main" val="21075746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Puppet, DSC, &amp; Hyper-V</a:t>
            </a:r>
            <a:endParaRPr lang="en-US" dirty="0"/>
          </a:p>
        </p:txBody>
      </p:sp>
      <p:sp>
        <p:nvSpPr>
          <p:cNvPr id="8" name="Text Placeholder 7"/>
          <p:cNvSpPr>
            <a:spLocks noGrp="1"/>
          </p:cNvSpPr>
          <p:nvPr>
            <p:ph type="body" sz="quarter" idx="13"/>
          </p:nvPr>
        </p:nvSpPr>
        <p:spPr/>
        <p:txBody>
          <a:bodyPr/>
          <a:lstStyle/>
          <a:p>
            <a:r>
              <a:rPr lang="en-US" dirty="0"/>
              <a:t>Typical network: </a:t>
            </a:r>
            <a:r>
              <a:rPr lang="en-US" dirty="0" smtClean="0"/>
              <a:t>VM </a:t>
            </a:r>
            <a:r>
              <a:rPr lang="en-US" dirty="0" smtClean="0">
                <a:sym typeface="Wingdings"/>
              </a:rPr>
              <a:t> vi</a:t>
            </a:r>
            <a:r>
              <a:rPr lang="en-US" dirty="0" smtClean="0"/>
              <a:t>rtual switch </a:t>
            </a:r>
            <a:r>
              <a:rPr lang="en-US" dirty="0" smtClean="0">
                <a:sym typeface="Wingdings"/>
              </a:rPr>
              <a:t> </a:t>
            </a:r>
            <a:r>
              <a:rPr lang="en-US" dirty="0">
                <a:sym typeface="Wingdings"/>
              </a:rPr>
              <a:t>p</a:t>
            </a:r>
            <a:r>
              <a:rPr lang="en-US" dirty="0" smtClean="0"/>
              <a:t>hysical switch(s)</a:t>
            </a:r>
          </a:p>
          <a:p>
            <a:pPr marL="285750" indent="-285750">
              <a:buFont typeface="Arial" charset="0"/>
              <a:buChar char="•"/>
            </a:pPr>
            <a:r>
              <a:rPr lang="en-US" dirty="0" smtClean="0"/>
              <a:t>VM: DSC’s </a:t>
            </a:r>
            <a:r>
              <a:rPr lang="en-US" dirty="0" err="1" smtClean="0"/>
              <a:t>xVMNetworkAdapter</a:t>
            </a:r>
            <a:endParaRPr lang="en-US" dirty="0" smtClean="0"/>
          </a:p>
          <a:p>
            <a:pPr marL="285750" indent="-285750">
              <a:buFont typeface="Arial" charset="0"/>
              <a:buChar char="•"/>
            </a:pPr>
            <a:r>
              <a:rPr lang="en-US" dirty="0"/>
              <a:t>v</a:t>
            </a:r>
            <a:r>
              <a:rPr lang="en-US" dirty="0" smtClean="0"/>
              <a:t>irtual </a:t>
            </a:r>
            <a:r>
              <a:rPr lang="en-US" dirty="0"/>
              <a:t>s</a:t>
            </a:r>
            <a:r>
              <a:rPr lang="en-US" dirty="0" smtClean="0"/>
              <a:t>witch: DSC’s </a:t>
            </a:r>
            <a:r>
              <a:rPr lang="en-US" dirty="0" err="1" smtClean="0"/>
              <a:t>xVMSwitch</a:t>
            </a:r>
            <a:endParaRPr lang="en-US" dirty="0" smtClean="0"/>
          </a:p>
          <a:p>
            <a:pPr marL="285750" indent="-285750">
              <a:buFont typeface="Arial" charset="0"/>
              <a:buChar char="•"/>
            </a:pPr>
            <a:r>
              <a:rPr lang="en-US" dirty="0"/>
              <a:t>p</a:t>
            </a:r>
            <a:r>
              <a:rPr lang="en-US" dirty="0" smtClean="0"/>
              <a:t>hysical switch(s): Puppet modules for Arista, Cisco, Cumulus, Juniper</a:t>
            </a:r>
          </a:p>
        </p:txBody>
      </p:sp>
      <p:sp>
        <p:nvSpPr>
          <p:cNvPr id="4" name="Subtitle 3"/>
          <p:cNvSpPr>
            <a:spLocks noGrp="1"/>
          </p:cNvSpPr>
          <p:nvPr>
            <p:ph type="subTitle" idx="1"/>
          </p:nvPr>
        </p:nvSpPr>
        <p:spPr/>
        <p:txBody>
          <a:bodyPr/>
          <a:lstStyle/>
          <a:p>
            <a:r>
              <a:rPr lang="en-US" dirty="0" smtClean="0"/>
              <a:t>End-to-end network management</a:t>
            </a:r>
            <a:endParaRPr lang="en-US" dirty="0"/>
          </a:p>
        </p:txBody>
      </p:sp>
    </p:spTree>
    <p:extLst>
      <p:ext uri="{BB962C8B-B14F-4D97-AF65-F5344CB8AC3E}">
        <p14:creationId xmlns:p14="http://schemas.microsoft.com/office/powerpoint/2010/main" val="52481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Layering Puppet Enterprise on top of DSC</a:t>
            </a:r>
          </a:p>
        </p:txBody>
      </p:sp>
      <p:sp>
        <p:nvSpPr>
          <p:cNvPr id="3" name="Text Placeholder 2"/>
          <p:cNvSpPr>
            <a:spLocks noGrp="1"/>
          </p:cNvSpPr>
          <p:nvPr>
            <p:ph type="body" sz="quarter" idx="13"/>
          </p:nvPr>
        </p:nvSpPr>
        <p:spPr/>
        <p:txBody>
          <a:bodyPr/>
          <a:lstStyle/>
          <a:p>
            <a:r>
              <a:rPr lang="en-US" dirty="0" smtClean="0"/>
              <a:t>Gain rich </a:t>
            </a:r>
            <a:r>
              <a:rPr lang="en-US" dirty="0"/>
              <a:t>management capabilities including: </a:t>
            </a:r>
          </a:p>
          <a:p>
            <a:pPr marL="285750" indent="-285750">
              <a:buFont typeface="Arial" charset="0"/>
              <a:buChar char="•"/>
            </a:pPr>
            <a:r>
              <a:rPr lang="en-US" dirty="0"/>
              <a:t>Node classification</a:t>
            </a:r>
          </a:p>
          <a:p>
            <a:pPr marL="285750" indent="-285750">
              <a:buFont typeface="Arial" charset="0"/>
              <a:buChar char="•"/>
            </a:pPr>
            <a:r>
              <a:rPr lang="en-US" dirty="0"/>
              <a:t>Status of </a:t>
            </a:r>
            <a:r>
              <a:rPr lang="en-US" dirty="0" smtClean="0"/>
              <a:t>nodes across your infrastructure</a:t>
            </a:r>
            <a:endParaRPr lang="en-US" dirty="0"/>
          </a:p>
          <a:p>
            <a:pPr marL="285750" indent="-285750">
              <a:buFont typeface="Arial" charset="0"/>
              <a:buChar char="•"/>
            </a:pPr>
            <a:r>
              <a:rPr lang="en-US" dirty="0" smtClean="0"/>
              <a:t>Global </a:t>
            </a:r>
            <a:r>
              <a:rPr lang="en-US" dirty="0"/>
              <a:t>access </a:t>
            </a:r>
            <a:r>
              <a:rPr lang="en-US" dirty="0" smtClean="0"/>
              <a:t>control</a:t>
            </a:r>
          </a:p>
          <a:p>
            <a:pPr marL="571500" lvl="1">
              <a:buFont typeface="Arial" charset="0"/>
              <a:buChar char="•"/>
            </a:pPr>
            <a:r>
              <a:rPr lang="en-US" dirty="0" smtClean="0"/>
              <a:t>Authentication can be via AD credentials</a:t>
            </a:r>
            <a:endParaRPr lang="en-US" dirty="0"/>
          </a:p>
          <a:p>
            <a:pPr marL="285750" indent="-285750">
              <a:buFont typeface="Arial" charset="0"/>
              <a:buChar char="•"/>
            </a:pPr>
            <a:r>
              <a:rPr lang="en-US" dirty="0"/>
              <a:t>Tracking and reporting change</a:t>
            </a:r>
          </a:p>
          <a:p>
            <a:pPr marL="571500" lvl="1">
              <a:buFont typeface="Arial" charset="0"/>
              <a:buChar char="•"/>
            </a:pPr>
            <a:r>
              <a:rPr lang="en-US" dirty="0"/>
              <a:t>This simplifies compliance auditing </a:t>
            </a:r>
          </a:p>
        </p:txBody>
      </p:sp>
    </p:spTree>
    <p:extLst>
      <p:ext uri="{BB962C8B-B14F-4D97-AF65-F5344CB8AC3E}">
        <p14:creationId xmlns:p14="http://schemas.microsoft.com/office/powerpoint/2010/main" val="558616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 WMI</a:t>
            </a:r>
            <a:endParaRPr lang="en-US" dirty="0"/>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smtClean="0"/>
              <a:t>Integrate </a:t>
            </a:r>
            <a:r>
              <a:rPr lang="en-US" dirty="0"/>
              <a:t>with existing SCCM</a:t>
            </a:r>
          </a:p>
          <a:p>
            <a:pPr marL="571500" lvl="1">
              <a:buFont typeface="Arial" charset="0"/>
              <a:buChar char="•"/>
            </a:pPr>
            <a:r>
              <a:rPr lang="en-US" dirty="0"/>
              <a:t>Query client </a:t>
            </a:r>
            <a:r>
              <a:rPr lang="en-US" dirty="0" smtClean="0"/>
              <a:t>configuration </a:t>
            </a:r>
            <a:r>
              <a:rPr lang="en-US" dirty="0"/>
              <a:t>such as </a:t>
            </a:r>
            <a:r>
              <a:rPr lang="en-US" dirty="0" smtClean="0"/>
              <a:t>location</a:t>
            </a:r>
            <a:endParaRPr lang="en-US" dirty="0"/>
          </a:p>
          <a:p>
            <a:pPr marL="285750" indent="-285750">
              <a:buFont typeface="Arial" charset="0"/>
              <a:buChar char="•"/>
            </a:pPr>
            <a:r>
              <a:rPr lang="en-US" dirty="0" smtClean="0"/>
              <a:t>Starting </a:t>
            </a:r>
            <a:r>
              <a:rPr lang="en-US" dirty="0"/>
              <a:t>out with Puppet custom facts</a:t>
            </a:r>
          </a:p>
          <a:p>
            <a:pPr marL="571500" lvl="1">
              <a:buFont typeface="Arial" charset="0"/>
              <a:buChar char="•"/>
            </a:pPr>
            <a:r>
              <a:rPr lang="en-US" dirty="0" smtClean="0"/>
              <a:t>https</a:t>
            </a:r>
            <a:r>
              <a:rPr lang="en-US" dirty="0"/>
              <a:t>://</a:t>
            </a:r>
            <a:r>
              <a:rPr lang="en-US" dirty="0" err="1"/>
              <a:t>glennsarti.github.io</a:t>
            </a:r>
            <a:r>
              <a:rPr lang="en-US" dirty="0"/>
              <a:t>/blog/puppet-ruby-facts</a:t>
            </a:r>
            <a:r>
              <a:rPr lang="en-US" dirty="0" smtClean="0"/>
              <a:t>/</a:t>
            </a:r>
            <a:endParaRPr lang="en-US" dirty="0"/>
          </a:p>
          <a:p>
            <a:pPr marL="285750" indent="-285750">
              <a:buFont typeface="Arial" charset="0"/>
              <a:buChar char="•"/>
            </a:pPr>
            <a:r>
              <a:rPr lang="en-US" dirty="0" smtClean="0"/>
              <a:t>Module</a:t>
            </a:r>
            <a:r>
              <a:rPr lang="en-US" dirty="0"/>
              <a:t>: </a:t>
            </a:r>
            <a:r>
              <a:rPr lang="en-US" dirty="0" err="1"/>
              <a:t>thoward</a:t>
            </a:r>
            <a:r>
              <a:rPr lang="en-US" dirty="0"/>
              <a:t>/</a:t>
            </a:r>
            <a:r>
              <a:rPr lang="en-US" dirty="0" err="1"/>
              <a:t>sccm_application</a:t>
            </a:r>
            <a:endParaRPr lang="en-US" dirty="0"/>
          </a:p>
          <a:p>
            <a:pPr marL="571500" lvl="1">
              <a:buFont typeface="Arial" charset="0"/>
              <a:buChar char="•"/>
            </a:pPr>
            <a:r>
              <a:rPr lang="en-US" dirty="0"/>
              <a:t>Installs or uninstalls packages advertised by </a:t>
            </a:r>
            <a:r>
              <a:rPr lang="en-US" dirty="0" smtClean="0"/>
              <a:t>SCCM</a:t>
            </a:r>
            <a:endParaRPr lang="en-US" dirty="0"/>
          </a:p>
        </p:txBody>
      </p:sp>
    </p:spTree>
    <p:extLst>
      <p:ext uri="{BB962C8B-B14F-4D97-AF65-F5344CB8AC3E}">
        <p14:creationId xmlns:p14="http://schemas.microsoft.com/office/powerpoint/2010/main" val="20793626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Chocolatey</a:t>
            </a:r>
            <a:endParaRPr lang="en-US" dirty="0"/>
          </a:p>
        </p:txBody>
      </p:sp>
      <p:sp>
        <p:nvSpPr>
          <p:cNvPr id="3" name="Subtitle 2"/>
          <p:cNvSpPr>
            <a:spLocks noGrp="1"/>
          </p:cNvSpPr>
          <p:nvPr>
            <p:ph type="subTitle" idx="1"/>
          </p:nvPr>
        </p:nvSpPr>
        <p:spPr/>
        <p:txBody>
          <a:bodyPr/>
          <a:lstStyle/>
          <a:p>
            <a:r>
              <a:rPr lang="en-US" dirty="0"/>
              <a:t>aka apt-get / yum for Windows</a:t>
            </a:r>
          </a:p>
        </p:txBody>
      </p:sp>
    </p:spTree>
    <p:extLst>
      <p:ext uri="{BB962C8B-B14F-4D97-AF65-F5344CB8AC3E}">
        <p14:creationId xmlns:p14="http://schemas.microsoft.com/office/powerpoint/2010/main" val="16677634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Package management for Windows</a:t>
            </a:r>
            <a:endParaRPr lang="en-US" dirty="0"/>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a:t>What is Chocolatey</a:t>
            </a:r>
            <a:r>
              <a:rPr lang="en-US" dirty="0" smtClean="0"/>
              <a:t>?</a:t>
            </a:r>
          </a:p>
          <a:p>
            <a:pPr marL="571500" lvl="1">
              <a:buFont typeface="Arial" charset="0"/>
              <a:buChar char="•"/>
            </a:pPr>
            <a:r>
              <a:rPr lang="en-US" dirty="0" smtClean="0"/>
              <a:t>Builds on </a:t>
            </a:r>
            <a:r>
              <a:rPr lang="en-US" dirty="0" err="1" smtClean="0"/>
              <a:t>NuGet</a:t>
            </a:r>
            <a:endParaRPr lang="en-US" dirty="0" smtClean="0"/>
          </a:p>
          <a:p>
            <a:pPr marL="571500" lvl="1">
              <a:buFont typeface="Arial" charset="0"/>
              <a:buChar char="•"/>
            </a:pPr>
            <a:r>
              <a:rPr lang="en-US" dirty="0" smtClean="0"/>
              <a:t>Provider for </a:t>
            </a:r>
            <a:r>
              <a:rPr lang="en-US" dirty="0" err="1" smtClean="0"/>
              <a:t>PackageManagement</a:t>
            </a:r>
            <a:r>
              <a:rPr lang="en-US" dirty="0" smtClean="0"/>
              <a:t> (aka </a:t>
            </a:r>
            <a:r>
              <a:rPr lang="en-US" dirty="0" err="1" smtClean="0"/>
              <a:t>OneGet</a:t>
            </a:r>
            <a:r>
              <a:rPr lang="en-US" dirty="0" smtClean="0"/>
              <a:t>) in WMF 5</a:t>
            </a:r>
            <a:endParaRPr lang="en-US" dirty="0"/>
          </a:p>
          <a:p>
            <a:pPr marL="285750" indent="-285750">
              <a:buFont typeface="Arial" charset="0"/>
              <a:buChar char="•"/>
            </a:pPr>
            <a:r>
              <a:rPr lang="en-US" dirty="0"/>
              <a:t>Public repo: </a:t>
            </a:r>
            <a:r>
              <a:rPr lang="en-US" dirty="0" err="1"/>
              <a:t>chocolatey.org</a:t>
            </a:r>
            <a:endParaRPr lang="en-US" dirty="0"/>
          </a:p>
          <a:p>
            <a:pPr marL="285750" indent="-285750">
              <a:buFont typeface="Arial" charset="0"/>
              <a:buChar char="•"/>
            </a:pPr>
            <a:r>
              <a:rPr lang="en-US" dirty="0"/>
              <a:t>Private repo: Chocolatey Server</a:t>
            </a:r>
          </a:p>
          <a:p>
            <a:pPr marL="571500" lvl="1">
              <a:buFont typeface="Arial" charset="0"/>
              <a:buChar char="•"/>
            </a:pPr>
            <a:r>
              <a:rPr lang="en-US" dirty="0" smtClean="0"/>
              <a:t>Great for internal software packages</a:t>
            </a:r>
          </a:p>
          <a:p>
            <a:pPr marL="571500" lvl="1">
              <a:buFont typeface="Arial" charset="0"/>
              <a:buChar char="•"/>
            </a:pPr>
            <a:r>
              <a:rPr lang="en-US" dirty="0" smtClean="0"/>
              <a:t>Module</a:t>
            </a:r>
            <a:r>
              <a:rPr lang="en-US" dirty="0"/>
              <a:t>: </a:t>
            </a:r>
            <a:r>
              <a:rPr lang="en-US" dirty="0" smtClean="0"/>
              <a:t>chocolatey/</a:t>
            </a:r>
            <a:r>
              <a:rPr lang="en-US" dirty="0" err="1" smtClean="0"/>
              <a:t>chocolatey_server</a:t>
            </a:r>
            <a:endParaRPr lang="en-US" dirty="0"/>
          </a:p>
        </p:txBody>
      </p:sp>
    </p:spTree>
    <p:extLst>
      <p:ext uri="{BB962C8B-B14F-4D97-AF65-F5344CB8AC3E}">
        <p14:creationId xmlns:p14="http://schemas.microsoft.com/office/powerpoint/2010/main" val="21122150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Common use cases for Chocolatey</a:t>
            </a:r>
            <a:endParaRPr lang="en-US" dirty="0"/>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a:t>FOSS Puppet agent</a:t>
            </a:r>
          </a:p>
          <a:p>
            <a:pPr marL="285750" indent="-285750">
              <a:buFont typeface="Arial" charset="0"/>
              <a:buChar char="•"/>
            </a:pPr>
            <a:r>
              <a:rPr lang="en-US" dirty="0"/>
              <a:t>Monitoring &amp; Backup agents</a:t>
            </a:r>
          </a:p>
          <a:p>
            <a:pPr marL="285750" indent="-285750">
              <a:buFont typeface="Arial" charset="0"/>
              <a:buChar char="•"/>
            </a:pPr>
            <a:r>
              <a:rPr lang="en-US" dirty="0"/>
              <a:t>Log shipping</a:t>
            </a:r>
          </a:p>
          <a:p>
            <a:pPr marL="285750" indent="-285750">
              <a:buFont typeface="Arial" charset="0"/>
              <a:buChar char="•"/>
            </a:pPr>
            <a:r>
              <a:rPr lang="en-US" dirty="0"/>
              <a:t>PowerShell / </a:t>
            </a:r>
            <a:r>
              <a:rPr lang="en-US" dirty="0" smtClean="0"/>
              <a:t>WMF, </a:t>
            </a:r>
            <a:r>
              <a:rPr lang="en-US" dirty="0" err="1"/>
              <a:t>.Net</a:t>
            </a:r>
            <a:r>
              <a:rPr lang="en-US" dirty="0"/>
              <a:t>, </a:t>
            </a:r>
            <a:r>
              <a:rPr lang="en-US" dirty="0" err="1"/>
              <a:t>NodeJS</a:t>
            </a:r>
            <a:endParaRPr lang="en-US" dirty="0"/>
          </a:p>
          <a:p>
            <a:pPr marL="285750" indent="-285750">
              <a:buFont typeface="Arial" charset="0"/>
              <a:buChar char="•"/>
            </a:pPr>
            <a:r>
              <a:rPr lang="en-US" dirty="0"/>
              <a:t>Browsers &amp; </a:t>
            </a:r>
            <a:r>
              <a:rPr lang="en-US" dirty="0" smtClean="0"/>
              <a:t>plugins</a:t>
            </a:r>
          </a:p>
          <a:p>
            <a:pPr marL="571500" lvl="1">
              <a:buFont typeface="Arial" charset="0"/>
              <a:buChar char="•"/>
            </a:pPr>
            <a:r>
              <a:rPr lang="en-US" dirty="0" smtClean="0"/>
              <a:t>Chrome &amp; Firefox</a:t>
            </a:r>
          </a:p>
          <a:p>
            <a:pPr marL="571500" lvl="1">
              <a:buFont typeface="Arial" charset="0"/>
              <a:buChar char="•"/>
            </a:pPr>
            <a:r>
              <a:rPr lang="en-US" dirty="0" smtClean="0"/>
              <a:t>Adobe, Flash, Java</a:t>
            </a:r>
            <a:endParaRPr lang="en-US" dirty="0"/>
          </a:p>
          <a:p>
            <a:pPr marL="285750" indent="-285750">
              <a:buFont typeface="Arial" charset="0"/>
              <a:buChar char="•"/>
            </a:pPr>
            <a:r>
              <a:rPr lang="en-US" dirty="0"/>
              <a:t>Utilities such as </a:t>
            </a:r>
            <a:r>
              <a:rPr lang="en-US" dirty="0" err="1"/>
              <a:t>Git</a:t>
            </a:r>
            <a:r>
              <a:rPr lang="en-US" dirty="0"/>
              <a:t>, 7-Zip, &amp; Notepad</a:t>
            </a:r>
            <a:r>
              <a:rPr lang="en-US" dirty="0" smtClean="0"/>
              <a:t>++</a:t>
            </a:r>
            <a:endParaRPr lang="en-US" dirty="0"/>
          </a:p>
        </p:txBody>
      </p:sp>
    </p:spTree>
    <p:extLst>
      <p:ext uri="{BB962C8B-B14F-4D97-AF65-F5344CB8AC3E}">
        <p14:creationId xmlns:p14="http://schemas.microsoft.com/office/powerpoint/2010/main" val="3829419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Patching</a:t>
            </a:r>
            <a:endParaRPr lang="en-US" dirty="0"/>
          </a:p>
        </p:txBody>
      </p:sp>
      <p:sp>
        <p:nvSpPr>
          <p:cNvPr id="3" name="Subtitle 2"/>
          <p:cNvSpPr>
            <a:spLocks noGrp="1"/>
          </p:cNvSpPr>
          <p:nvPr>
            <p:ph type="subTitle" idx="1"/>
          </p:nvPr>
        </p:nvSpPr>
        <p:spPr>
          <a:xfrm>
            <a:off x="0" y="2499949"/>
            <a:ext cx="9144000" cy="461665"/>
          </a:xfrm>
        </p:spPr>
        <p:txBody>
          <a:bodyPr/>
          <a:lstStyle/>
          <a:p>
            <a:r>
              <a:rPr lang="en-US" dirty="0"/>
              <a:t>WSUS + strict change windows + </a:t>
            </a:r>
            <a:r>
              <a:rPr lang="en-US" dirty="0" smtClean="0"/>
              <a:t>Puppet</a:t>
            </a:r>
            <a:endParaRPr lang="en-US" dirty="0"/>
          </a:p>
        </p:txBody>
      </p:sp>
    </p:spTree>
    <p:extLst>
      <p:ext uri="{BB962C8B-B14F-4D97-AF65-F5344CB8AC3E}">
        <p14:creationId xmlns:p14="http://schemas.microsoft.com/office/powerpoint/2010/main" val="6227228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Patching scenario</a:t>
            </a:r>
            <a:endParaRPr lang="en-US" dirty="0"/>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a:t>Install &amp; manage Chocolatey</a:t>
            </a:r>
          </a:p>
          <a:p>
            <a:pPr marL="285750" indent="-285750">
              <a:buFont typeface="Arial" charset="0"/>
              <a:buChar char="•"/>
            </a:pPr>
            <a:r>
              <a:rPr lang="en-US" dirty="0"/>
              <a:t>Install </a:t>
            </a:r>
            <a:r>
              <a:rPr lang="en-US" dirty="0" err="1"/>
              <a:t>NuGet</a:t>
            </a:r>
            <a:r>
              <a:rPr lang="en-US" dirty="0"/>
              <a:t> package provider for PowerShell</a:t>
            </a:r>
          </a:p>
          <a:p>
            <a:pPr marL="285750" indent="-285750">
              <a:buFont typeface="Arial" charset="0"/>
              <a:buChar char="•"/>
            </a:pPr>
            <a:r>
              <a:rPr lang="en-US" dirty="0"/>
              <a:t>Install </a:t>
            </a:r>
            <a:r>
              <a:rPr lang="en-US" dirty="0" err="1"/>
              <a:t>PSWindowsUpdate</a:t>
            </a:r>
            <a:r>
              <a:rPr lang="en-US" dirty="0"/>
              <a:t> PowerShell module</a:t>
            </a:r>
          </a:p>
          <a:p>
            <a:pPr marL="285750" indent="-285750">
              <a:buFont typeface="Arial" charset="0"/>
              <a:buChar char="•"/>
            </a:pPr>
            <a:r>
              <a:rPr lang="en-US" dirty="0"/>
              <a:t>Define a maintenance window</a:t>
            </a:r>
          </a:p>
          <a:p>
            <a:pPr marL="285750" indent="-285750">
              <a:buFont typeface="Arial" charset="0"/>
              <a:buChar char="•"/>
            </a:pPr>
            <a:r>
              <a:rPr lang="en-US" dirty="0"/>
              <a:t>Configure automated </a:t>
            </a:r>
            <a:r>
              <a:rPr lang="en-US" dirty="0" smtClean="0"/>
              <a:t>reboots during the </a:t>
            </a:r>
            <a:r>
              <a:rPr lang="en-US" dirty="0"/>
              <a:t>maintenance </a:t>
            </a:r>
            <a:r>
              <a:rPr lang="en-US" dirty="0" smtClean="0"/>
              <a:t>window</a:t>
            </a:r>
            <a:endParaRPr lang="en-US" dirty="0"/>
          </a:p>
          <a:p>
            <a:pPr marL="285750" indent="-285750">
              <a:buFont typeface="Arial" charset="0"/>
              <a:buChar char="•"/>
            </a:pPr>
            <a:r>
              <a:rPr lang="en-US" dirty="0"/>
              <a:t>Install </a:t>
            </a:r>
            <a:r>
              <a:rPr lang="en-US" dirty="0" smtClean="0"/>
              <a:t>/ upgrade PowerShell </a:t>
            </a:r>
            <a:r>
              <a:rPr lang="en-US" dirty="0"/>
              <a:t>and </a:t>
            </a:r>
            <a:r>
              <a:rPr lang="en-US" dirty="0"/>
              <a:t>WMF during the maintenance window</a:t>
            </a:r>
            <a:endParaRPr lang="en-US" dirty="0"/>
          </a:p>
          <a:p>
            <a:pPr marL="285750" indent="-285750">
              <a:buFont typeface="Arial" charset="0"/>
              <a:buChar char="•"/>
            </a:pPr>
            <a:r>
              <a:rPr lang="en-US" dirty="0"/>
              <a:t>Configure WSUS-related settings on </a:t>
            </a:r>
            <a:r>
              <a:rPr lang="en-US" dirty="0" smtClean="0"/>
              <a:t>the client</a:t>
            </a:r>
            <a:endParaRPr lang="en-US" dirty="0"/>
          </a:p>
          <a:p>
            <a:pPr marL="285750" indent="-285750">
              <a:buFont typeface="Arial" charset="0"/>
              <a:buChar char="•"/>
            </a:pPr>
            <a:r>
              <a:rPr lang="en-US" dirty="0"/>
              <a:t>Apply all non-interactive </a:t>
            </a:r>
            <a:r>
              <a:rPr lang="en-US" dirty="0" smtClean="0"/>
              <a:t>updates</a:t>
            </a:r>
            <a:endParaRPr lang="en-US" dirty="0"/>
          </a:p>
        </p:txBody>
      </p:sp>
    </p:spTree>
    <p:extLst>
      <p:ext uri="{BB962C8B-B14F-4D97-AF65-F5344CB8AC3E}">
        <p14:creationId xmlns:p14="http://schemas.microsoft.com/office/powerpoint/2010/main" val="2832333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Demo Time: Code Sample</a:t>
            </a:r>
          </a:p>
        </p:txBody>
      </p:sp>
      <p:sp>
        <p:nvSpPr>
          <p:cNvPr id="3" name="Subtitle 2"/>
          <p:cNvSpPr>
            <a:spLocks noGrp="1"/>
          </p:cNvSpPr>
          <p:nvPr>
            <p:ph type="subTitle" idx="1"/>
          </p:nvPr>
        </p:nvSpPr>
        <p:spPr/>
        <p:txBody>
          <a:bodyPr/>
          <a:lstStyle/>
          <a:p>
            <a:r>
              <a:rPr lang="en-US" dirty="0"/>
              <a:t>A Puppet manifest for patching </a:t>
            </a:r>
            <a:r>
              <a:rPr lang="en-US" dirty="0" smtClean="0"/>
              <a:t>Windows</a:t>
            </a:r>
            <a:endParaRPr lang="en-US" dirty="0"/>
          </a:p>
        </p:txBody>
      </p:sp>
    </p:spTree>
    <p:extLst>
      <p:ext uri="{BB962C8B-B14F-4D97-AF65-F5344CB8AC3E}">
        <p14:creationId xmlns:p14="http://schemas.microsoft.com/office/powerpoint/2010/main" val="2405082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Code sample (video)</a:t>
            </a:r>
            <a:endParaRPr lang="en-US" dirty="0"/>
          </a:p>
        </p:txBody>
      </p:sp>
      <p:pic>
        <p:nvPicPr>
          <p:cNvPr id="5" name="CodeSample-win_patch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7131" y="661720"/>
            <a:ext cx="7909737" cy="3919870"/>
          </a:xfrm>
          <a:prstGeom prst="rect">
            <a:avLst/>
          </a:prstGeom>
        </p:spPr>
      </p:pic>
    </p:spTree>
    <p:extLst>
      <p:ext uri="{BB962C8B-B14F-4D97-AF65-F5344CB8AC3E}">
        <p14:creationId xmlns:p14="http://schemas.microsoft.com/office/powerpoint/2010/main" val="4753260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Gene Liverman</a:t>
            </a:r>
            <a:endParaRPr lang="en-US" dirty="0"/>
          </a:p>
        </p:txBody>
      </p:sp>
      <p:sp>
        <p:nvSpPr>
          <p:cNvPr id="3" name="Subtitle 2"/>
          <p:cNvSpPr>
            <a:spLocks noGrp="1"/>
          </p:cNvSpPr>
          <p:nvPr>
            <p:ph type="subTitle" idx="1"/>
          </p:nvPr>
        </p:nvSpPr>
        <p:spPr>
          <a:xfrm>
            <a:off x="0" y="2499949"/>
            <a:ext cx="9144000" cy="1523494"/>
          </a:xfrm>
        </p:spPr>
        <p:txBody>
          <a:bodyPr/>
          <a:lstStyle/>
          <a:p>
            <a:r>
              <a:rPr lang="en-US" dirty="0" smtClean="0"/>
              <a:t>SRE @ Puppet</a:t>
            </a:r>
          </a:p>
          <a:p>
            <a:r>
              <a:rPr lang="en-US" dirty="0" smtClean="0"/>
              <a:t>Formerly </a:t>
            </a:r>
            <a:r>
              <a:rPr lang="en-US" dirty="0" err="1" smtClean="0"/>
              <a:t>SysAdmin</a:t>
            </a:r>
            <a:r>
              <a:rPr lang="en-US" dirty="0" smtClean="0"/>
              <a:t> @ University of West Georgia</a:t>
            </a:r>
          </a:p>
          <a:p>
            <a:r>
              <a:rPr lang="en-US" dirty="0" smtClean="0"/>
              <a:t>Windows, Linux, Mac, &amp; Solaris</a:t>
            </a:r>
          </a:p>
          <a:p>
            <a:r>
              <a:rPr lang="en-US" dirty="0" smtClean="0"/>
              <a:t>Storage, Firewalls, Load Balancers, etc.</a:t>
            </a:r>
            <a:endParaRPr lang="en-US" dirty="0"/>
          </a:p>
        </p:txBody>
      </p:sp>
    </p:spTree>
    <p:extLst>
      <p:ext uri="{BB962C8B-B14F-4D97-AF65-F5344CB8AC3E}">
        <p14:creationId xmlns:p14="http://schemas.microsoft.com/office/powerpoint/2010/main" val="19240016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Modules</a:t>
            </a:r>
            <a:endParaRPr lang="en-US" dirty="0"/>
          </a:p>
        </p:txBody>
      </p:sp>
      <p:sp>
        <p:nvSpPr>
          <p:cNvPr id="3" name="Subtitle 2"/>
          <p:cNvSpPr>
            <a:spLocks noGrp="1"/>
          </p:cNvSpPr>
          <p:nvPr>
            <p:ph type="subTitle" idx="1"/>
          </p:nvPr>
        </p:nvSpPr>
        <p:spPr/>
        <p:txBody>
          <a:bodyPr/>
          <a:lstStyle/>
          <a:p>
            <a:r>
              <a:rPr lang="en-US" dirty="0" smtClean="0"/>
              <a:t>Common tasks made easier and repeatable</a:t>
            </a:r>
            <a:endParaRPr lang="en-US" dirty="0"/>
          </a:p>
        </p:txBody>
      </p:sp>
    </p:spTree>
    <p:extLst>
      <p:ext uri="{BB962C8B-B14F-4D97-AF65-F5344CB8AC3E}">
        <p14:creationId xmlns:p14="http://schemas.microsoft.com/office/powerpoint/2010/main" val="20356013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Puppet Modules</a:t>
            </a:r>
            <a:endParaRPr lang="en-US" dirty="0"/>
          </a:p>
        </p:txBody>
      </p:sp>
      <p:sp>
        <p:nvSpPr>
          <p:cNvPr id="9" name="Text Placeholder 8"/>
          <p:cNvSpPr>
            <a:spLocks noGrp="1"/>
          </p:cNvSpPr>
          <p:nvPr>
            <p:ph type="body" sz="quarter" idx="13"/>
          </p:nvPr>
        </p:nvSpPr>
        <p:spPr/>
        <p:txBody>
          <a:bodyPr/>
          <a:lstStyle/>
          <a:p>
            <a:r>
              <a:rPr lang="en-US" dirty="0"/>
              <a:t>Modules are self-contained bundles of code and data. These reusable, shareable units of Puppet code are a basic building block for Puppet</a:t>
            </a:r>
            <a:r>
              <a:rPr lang="en-US" dirty="0" smtClean="0"/>
              <a:t>.</a:t>
            </a:r>
            <a:endParaRPr lang="en-US" dirty="0"/>
          </a:p>
        </p:txBody>
      </p:sp>
      <p:pic>
        <p:nvPicPr>
          <p:cNvPr id="12" name="Picture Placeholder 11"/>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588818" y="2310976"/>
            <a:ext cx="3435639" cy="776983"/>
          </a:xfrm>
        </p:spPr>
      </p:pic>
      <p:sp>
        <p:nvSpPr>
          <p:cNvPr id="11" name="Text Placeholder 10"/>
          <p:cNvSpPr>
            <a:spLocks noGrp="1"/>
          </p:cNvSpPr>
          <p:nvPr>
            <p:ph type="body" sz="quarter" idx="24"/>
          </p:nvPr>
        </p:nvSpPr>
        <p:spPr>
          <a:xfrm>
            <a:off x="588817" y="3340767"/>
            <a:ext cx="3435639" cy="230832"/>
          </a:xfrm>
        </p:spPr>
        <p:txBody>
          <a:bodyPr/>
          <a:lstStyle/>
          <a:p>
            <a:r>
              <a:rPr lang="en-US" dirty="0" smtClean="0"/>
              <a:t>https://</a:t>
            </a:r>
            <a:r>
              <a:rPr lang="en-US" dirty="0" err="1" smtClean="0"/>
              <a:t>forge.puppet.com</a:t>
            </a:r>
            <a:endParaRPr lang="en-US" dirty="0"/>
          </a:p>
        </p:txBody>
      </p:sp>
    </p:spTree>
    <p:extLst>
      <p:ext uri="{BB962C8B-B14F-4D97-AF65-F5344CB8AC3E}">
        <p14:creationId xmlns:p14="http://schemas.microsoft.com/office/powerpoint/2010/main" val="17603716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Module: </a:t>
            </a:r>
            <a:r>
              <a:rPr lang="en-US" dirty="0" err="1" smtClean="0"/>
              <a:t>puppetlabs</a:t>
            </a:r>
            <a:r>
              <a:rPr lang="en-US" dirty="0" smtClean="0"/>
              <a:t>/windows</a:t>
            </a:r>
            <a:endParaRPr lang="en-US" dirty="0"/>
          </a:p>
        </p:txBody>
      </p:sp>
      <p:sp>
        <p:nvSpPr>
          <p:cNvPr id="7" name="Text Placeholder 6"/>
          <p:cNvSpPr>
            <a:spLocks noGrp="1"/>
          </p:cNvSpPr>
          <p:nvPr>
            <p:ph type="body" sz="quarter" idx="13"/>
          </p:nvPr>
        </p:nvSpPr>
        <p:spPr/>
        <p:txBody>
          <a:bodyPr/>
          <a:lstStyle/>
          <a:p>
            <a:r>
              <a:rPr lang="en-US" dirty="0" err="1"/>
              <a:t>Vox</a:t>
            </a:r>
            <a:r>
              <a:rPr lang="en-US" dirty="0"/>
              <a:t> </a:t>
            </a:r>
            <a:r>
              <a:rPr lang="en-US" dirty="0" err="1"/>
              <a:t>Pupuli</a:t>
            </a:r>
            <a:r>
              <a:rPr lang="en-US" dirty="0"/>
              <a:t>, </a:t>
            </a:r>
            <a:r>
              <a:rPr lang="en-US" dirty="0" err="1"/>
              <a:t>voxpupuli.org</a:t>
            </a:r>
            <a:endParaRPr lang="en-US" dirty="0"/>
          </a:p>
          <a:p>
            <a:pPr marL="285750" indent="-285750">
              <a:buFont typeface="Arial" charset="0"/>
              <a:buChar char="•"/>
            </a:pPr>
            <a:r>
              <a:rPr lang="en-US" dirty="0" smtClean="0"/>
              <a:t>puppet/</a:t>
            </a:r>
            <a:r>
              <a:rPr lang="en-US" dirty="0" err="1" smtClean="0"/>
              <a:t>download_file</a:t>
            </a:r>
            <a:endParaRPr lang="en-US" dirty="0"/>
          </a:p>
          <a:p>
            <a:pPr marL="285750" indent="-285750">
              <a:buFont typeface="Arial" charset="0"/>
              <a:buChar char="•"/>
            </a:pPr>
            <a:r>
              <a:rPr lang="en-US" dirty="0"/>
              <a:t>puppet/</a:t>
            </a:r>
            <a:r>
              <a:rPr lang="en-US" dirty="0" err="1" smtClean="0"/>
              <a:t>windows_env</a:t>
            </a:r>
            <a:endParaRPr lang="en-US" dirty="0"/>
          </a:p>
          <a:p>
            <a:pPr marL="285750" indent="-285750">
              <a:buFont typeface="Arial" charset="0"/>
              <a:buChar char="•"/>
            </a:pPr>
            <a:r>
              <a:rPr lang="en-US" dirty="0"/>
              <a:t>puppet/</a:t>
            </a:r>
            <a:r>
              <a:rPr lang="en-US" dirty="0" err="1" smtClean="0"/>
              <a:t>windowsfeature</a:t>
            </a:r>
            <a:endParaRPr lang="en-US" dirty="0"/>
          </a:p>
          <a:p>
            <a:r>
              <a:rPr lang="en-US" dirty="0"/>
              <a:t>Puppet, </a:t>
            </a:r>
            <a:r>
              <a:rPr lang="en-US" dirty="0" err="1" smtClean="0"/>
              <a:t>puppet.com</a:t>
            </a:r>
            <a:endParaRPr lang="en-US" dirty="0"/>
          </a:p>
          <a:p>
            <a:pPr marL="285750" indent="-285750">
              <a:buFont typeface="Arial" charset="0"/>
              <a:buChar char="•"/>
            </a:pPr>
            <a:r>
              <a:rPr lang="en-US" dirty="0" err="1" smtClean="0"/>
              <a:t>puppetlabs</a:t>
            </a:r>
            <a:r>
              <a:rPr lang="en-US" dirty="0" smtClean="0"/>
              <a:t>/</a:t>
            </a:r>
            <a:r>
              <a:rPr lang="en-US" dirty="0" err="1" smtClean="0"/>
              <a:t>acl</a:t>
            </a:r>
            <a:endParaRPr lang="en-US" dirty="0"/>
          </a:p>
          <a:p>
            <a:pPr marL="285750" indent="-285750">
              <a:buFont typeface="Arial" charset="0"/>
              <a:buChar char="•"/>
            </a:pPr>
            <a:r>
              <a:rPr lang="en-US" dirty="0" err="1"/>
              <a:t>puppetlabs</a:t>
            </a:r>
            <a:r>
              <a:rPr lang="en-US" dirty="0"/>
              <a:t>/</a:t>
            </a:r>
            <a:r>
              <a:rPr lang="en-US" dirty="0" err="1" smtClean="0"/>
              <a:t>chocolatey</a:t>
            </a:r>
            <a:endParaRPr lang="en-US" dirty="0"/>
          </a:p>
          <a:p>
            <a:pPr marL="285750" indent="-285750">
              <a:buFont typeface="Arial" charset="0"/>
              <a:buChar char="•"/>
            </a:pPr>
            <a:r>
              <a:rPr lang="en-US" dirty="0" err="1"/>
              <a:t>puppetlabs</a:t>
            </a:r>
            <a:r>
              <a:rPr lang="en-US" dirty="0"/>
              <a:t>/</a:t>
            </a:r>
            <a:r>
              <a:rPr lang="en-US" dirty="0" err="1" smtClean="0"/>
              <a:t>dsc</a:t>
            </a:r>
            <a:endParaRPr lang="en-US" dirty="0"/>
          </a:p>
          <a:p>
            <a:endParaRPr lang="en-US" dirty="0"/>
          </a:p>
        </p:txBody>
      </p:sp>
      <p:sp>
        <p:nvSpPr>
          <p:cNvPr id="8" name="Text Placeholder 7"/>
          <p:cNvSpPr>
            <a:spLocks noGrp="1"/>
          </p:cNvSpPr>
          <p:nvPr>
            <p:ph type="body" sz="quarter" idx="17"/>
          </p:nvPr>
        </p:nvSpPr>
        <p:spPr/>
        <p:txBody>
          <a:bodyPr/>
          <a:lstStyle/>
          <a:p>
            <a:pPr marL="285750" indent="-285750">
              <a:buFont typeface="Arial" charset="0"/>
              <a:buChar char="•"/>
            </a:pPr>
            <a:r>
              <a:rPr lang="en-US" dirty="0" err="1"/>
              <a:t>puppetlabs</a:t>
            </a:r>
            <a:r>
              <a:rPr lang="en-US" dirty="0"/>
              <a:t>/</a:t>
            </a:r>
            <a:r>
              <a:rPr lang="en-US" dirty="0" err="1" smtClean="0"/>
              <a:t>iis</a:t>
            </a:r>
            <a:endParaRPr lang="en-US" dirty="0" smtClean="0"/>
          </a:p>
          <a:p>
            <a:pPr marL="285750" indent="-285750">
              <a:buFont typeface="Arial" charset="0"/>
              <a:buChar char="•"/>
            </a:pPr>
            <a:r>
              <a:rPr lang="en-US" dirty="0" err="1"/>
              <a:t>puppetlabs</a:t>
            </a:r>
            <a:r>
              <a:rPr lang="en-US" dirty="0"/>
              <a:t>/</a:t>
            </a:r>
            <a:r>
              <a:rPr lang="en-US" dirty="0" err="1" smtClean="0"/>
              <a:t>powershell</a:t>
            </a:r>
            <a:endParaRPr lang="en-US" dirty="0"/>
          </a:p>
          <a:p>
            <a:pPr marL="285750" indent="-285750">
              <a:buFont typeface="Arial" charset="0"/>
              <a:buChar char="•"/>
            </a:pPr>
            <a:r>
              <a:rPr lang="en-US" dirty="0" err="1"/>
              <a:t>puppetlabs</a:t>
            </a:r>
            <a:r>
              <a:rPr lang="en-US" dirty="0"/>
              <a:t>/</a:t>
            </a:r>
            <a:r>
              <a:rPr lang="en-US" dirty="0" smtClean="0"/>
              <a:t>reboot</a:t>
            </a:r>
            <a:endParaRPr lang="en-US" dirty="0"/>
          </a:p>
          <a:p>
            <a:pPr marL="285750" indent="-285750">
              <a:buFont typeface="Arial" charset="0"/>
              <a:buChar char="•"/>
            </a:pPr>
            <a:r>
              <a:rPr lang="en-US" dirty="0" err="1"/>
              <a:t>puppetlabs</a:t>
            </a:r>
            <a:r>
              <a:rPr lang="en-US" dirty="0"/>
              <a:t>/</a:t>
            </a:r>
            <a:r>
              <a:rPr lang="en-US" dirty="0" smtClean="0"/>
              <a:t>registry</a:t>
            </a:r>
            <a:endParaRPr lang="en-US" dirty="0"/>
          </a:p>
          <a:p>
            <a:pPr marL="285750" indent="-285750">
              <a:buFont typeface="Arial" charset="0"/>
              <a:buChar char="•"/>
            </a:pPr>
            <a:r>
              <a:rPr lang="en-US" dirty="0" err="1"/>
              <a:t>puppetlabs</a:t>
            </a:r>
            <a:r>
              <a:rPr lang="en-US" dirty="0"/>
              <a:t>/</a:t>
            </a:r>
            <a:r>
              <a:rPr lang="en-US" dirty="0" err="1" smtClean="0"/>
              <a:t>stdlib</a:t>
            </a:r>
            <a:endParaRPr lang="en-US" dirty="0"/>
          </a:p>
          <a:p>
            <a:pPr marL="285750" indent="-285750">
              <a:buFont typeface="Arial" charset="0"/>
              <a:buChar char="•"/>
            </a:pPr>
            <a:r>
              <a:rPr lang="en-US" dirty="0" err="1"/>
              <a:t>puppetlabs</a:t>
            </a:r>
            <a:r>
              <a:rPr lang="en-US" dirty="0"/>
              <a:t>/</a:t>
            </a:r>
            <a:r>
              <a:rPr lang="en-US" dirty="0" err="1" smtClean="0"/>
              <a:t>wsus_client</a:t>
            </a:r>
            <a:endParaRPr lang="en-US" dirty="0"/>
          </a:p>
        </p:txBody>
      </p:sp>
      <p:sp>
        <p:nvSpPr>
          <p:cNvPr id="2" name="Subtitle 1"/>
          <p:cNvSpPr>
            <a:spLocks noGrp="1"/>
          </p:cNvSpPr>
          <p:nvPr>
            <p:ph type="subTitle" idx="1"/>
          </p:nvPr>
        </p:nvSpPr>
        <p:spPr>
          <a:xfrm>
            <a:off x="0" y="661720"/>
            <a:ext cx="9144000" cy="384721"/>
          </a:xfrm>
        </p:spPr>
        <p:txBody>
          <a:bodyPr/>
          <a:lstStyle/>
          <a:p>
            <a:r>
              <a:rPr lang="en-US" dirty="0"/>
              <a:t>This module acts as a pack of the Puppet Forge's best Windows content</a:t>
            </a:r>
            <a:r>
              <a:rPr lang="en-US" dirty="0" smtClean="0"/>
              <a:t>.</a:t>
            </a:r>
            <a:endParaRPr lang="en-US" dirty="0"/>
          </a:p>
        </p:txBody>
      </p:sp>
    </p:spTree>
    <p:extLst>
      <p:ext uri="{BB962C8B-B14F-4D97-AF65-F5344CB8AC3E}">
        <p14:creationId xmlns:p14="http://schemas.microsoft.com/office/powerpoint/2010/main" val="7132242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Modules for common Windows tasks</a:t>
            </a:r>
            <a:endParaRPr lang="en-US" dirty="0"/>
          </a:p>
        </p:txBody>
      </p:sp>
      <p:sp>
        <p:nvSpPr>
          <p:cNvPr id="3" name="Text Placeholder 2"/>
          <p:cNvSpPr>
            <a:spLocks noGrp="1"/>
          </p:cNvSpPr>
          <p:nvPr>
            <p:ph type="body" sz="quarter" idx="13"/>
          </p:nvPr>
        </p:nvSpPr>
        <p:spPr/>
        <p:txBody>
          <a:bodyPr/>
          <a:lstStyle/>
          <a:p>
            <a:r>
              <a:rPr lang="en-US" dirty="0"/>
              <a:t>Backups:</a:t>
            </a:r>
          </a:p>
          <a:p>
            <a:pPr marL="285750" indent="-285750">
              <a:buFont typeface="Arial" charset="0"/>
              <a:buChar char="•"/>
            </a:pPr>
            <a:r>
              <a:rPr lang="en-US" dirty="0" err="1" smtClean="0"/>
              <a:t>thespain</a:t>
            </a:r>
            <a:r>
              <a:rPr lang="en-US" dirty="0" smtClean="0"/>
              <a:t>/</a:t>
            </a:r>
            <a:r>
              <a:rPr lang="en-US" dirty="0" err="1" smtClean="0"/>
              <a:t>veeamagent</a:t>
            </a:r>
            <a:r>
              <a:rPr lang="en-US" dirty="0" smtClean="0"/>
              <a:t> </a:t>
            </a:r>
            <a:r>
              <a:rPr lang="en-US" dirty="0"/>
              <a:t>(WIP)</a:t>
            </a:r>
          </a:p>
          <a:p>
            <a:r>
              <a:rPr lang="en-US" dirty="0"/>
              <a:t>FOSS Puppet:</a:t>
            </a:r>
          </a:p>
          <a:p>
            <a:pPr marL="285750" indent="-285750">
              <a:buFont typeface="Arial" charset="0"/>
              <a:buChar char="•"/>
            </a:pPr>
            <a:r>
              <a:rPr lang="en-US" dirty="0" err="1" smtClean="0"/>
              <a:t>theforeman</a:t>
            </a:r>
            <a:r>
              <a:rPr lang="en-US" dirty="0" smtClean="0"/>
              <a:t>/puppet</a:t>
            </a:r>
            <a:endParaRPr lang="en-US" dirty="0"/>
          </a:p>
          <a:p>
            <a:r>
              <a:rPr lang="en-US" dirty="0"/>
              <a:t>Logs:</a:t>
            </a:r>
          </a:p>
          <a:p>
            <a:pPr marL="285750" indent="-285750">
              <a:buFont typeface="Arial" charset="0"/>
              <a:buChar char="•"/>
            </a:pPr>
            <a:r>
              <a:rPr lang="en-US" dirty="0" err="1" smtClean="0"/>
              <a:t>genebean</a:t>
            </a:r>
            <a:r>
              <a:rPr lang="en-US" dirty="0" smtClean="0"/>
              <a:t>/</a:t>
            </a:r>
            <a:r>
              <a:rPr lang="en-US" dirty="0" err="1" smtClean="0"/>
              <a:t>nxlog</a:t>
            </a:r>
            <a:endParaRPr lang="en-US" dirty="0"/>
          </a:p>
          <a:p>
            <a:pPr marL="285750" indent="-285750">
              <a:buFont typeface="Arial" charset="0"/>
              <a:buChar char="•"/>
            </a:pPr>
            <a:r>
              <a:rPr lang="en-US" dirty="0" smtClean="0"/>
              <a:t>puppet/</a:t>
            </a:r>
            <a:r>
              <a:rPr lang="en-US" dirty="0" err="1" smtClean="0"/>
              <a:t>windows_eventlog</a:t>
            </a:r>
            <a:endParaRPr lang="en-US" dirty="0"/>
          </a:p>
          <a:p>
            <a:r>
              <a:rPr lang="en-US" dirty="0"/>
              <a:t>Monitoring:</a:t>
            </a:r>
          </a:p>
          <a:p>
            <a:pPr marL="285750" indent="-285750">
              <a:buFont typeface="Arial" charset="0"/>
              <a:buChar char="•"/>
            </a:pPr>
            <a:r>
              <a:rPr lang="en-US" dirty="0" err="1" smtClean="0"/>
              <a:t>genebean</a:t>
            </a:r>
            <a:r>
              <a:rPr lang="en-US" dirty="0" smtClean="0"/>
              <a:t>/</a:t>
            </a:r>
            <a:r>
              <a:rPr lang="en-US" dirty="0" err="1" smtClean="0"/>
              <a:t>zabbixagent</a:t>
            </a:r>
            <a:endParaRPr lang="en-US" dirty="0"/>
          </a:p>
          <a:p>
            <a:endParaRPr lang="en-US" dirty="0"/>
          </a:p>
        </p:txBody>
      </p:sp>
      <p:sp>
        <p:nvSpPr>
          <p:cNvPr id="4" name="Text Placeholder 3"/>
          <p:cNvSpPr>
            <a:spLocks noGrp="1"/>
          </p:cNvSpPr>
          <p:nvPr>
            <p:ph type="body" sz="quarter" idx="17"/>
          </p:nvPr>
        </p:nvSpPr>
        <p:spPr/>
        <p:txBody>
          <a:bodyPr/>
          <a:lstStyle/>
          <a:p>
            <a:pPr marL="285750" indent="-285750">
              <a:buFont typeface="Arial" charset="0"/>
              <a:buChar char="•"/>
            </a:pPr>
            <a:r>
              <a:rPr lang="en-US" dirty="0" err="1" smtClean="0"/>
              <a:t>icinga</a:t>
            </a:r>
            <a:r>
              <a:rPr lang="en-US" dirty="0" smtClean="0"/>
              <a:t>/icinga2</a:t>
            </a:r>
          </a:p>
          <a:p>
            <a:pPr marL="285750" indent="-285750">
              <a:buFont typeface="Arial" charset="0"/>
              <a:buChar char="•"/>
            </a:pPr>
            <a:r>
              <a:rPr lang="en-US" dirty="0" smtClean="0"/>
              <a:t>puppet/</a:t>
            </a:r>
            <a:r>
              <a:rPr lang="en-US" dirty="0" err="1" smtClean="0"/>
              <a:t>nsclient</a:t>
            </a:r>
            <a:endParaRPr lang="en-US" dirty="0"/>
          </a:p>
          <a:p>
            <a:pPr marL="285750" indent="-285750">
              <a:buFont typeface="Arial" charset="0"/>
              <a:buChar char="•"/>
            </a:pPr>
            <a:r>
              <a:rPr lang="en-US" dirty="0" err="1" smtClean="0"/>
              <a:t>sensu</a:t>
            </a:r>
            <a:r>
              <a:rPr lang="en-US" dirty="0" smtClean="0"/>
              <a:t>/</a:t>
            </a:r>
            <a:r>
              <a:rPr lang="en-US" dirty="0" err="1" smtClean="0"/>
              <a:t>sensu</a:t>
            </a:r>
            <a:endParaRPr lang="en-US" dirty="0"/>
          </a:p>
          <a:p>
            <a:r>
              <a:rPr lang="en-US" dirty="0"/>
              <a:t>Others:</a:t>
            </a:r>
          </a:p>
          <a:p>
            <a:pPr marL="285750" indent="-285750">
              <a:buFont typeface="Arial" charset="0"/>
              <a:buChar char="•"/>
            </a:pPr>
            <a:r>
              <a:rPr lang="en-US" dirty="0" smtClean="0"/>
              <a:t>puppet/</a:t>
            </a:r>
            <a:r>
              <a:rPr lang="en-US" dirty="0" err="1" smtClean="0"/>
              <a:t>sslcertificate</a:t>
            </a:r>
            <a:endParaRPr lang="en-US" dirty="0"/>
          </a:p>
          <a:p>
            <a:pPr marL="285750" indent="-285750">
              <a:buFont typeface="Arial" charset="0"/>
              <a:buChar char="•"/>
            </a:pPr>
            <a:r>
              <a:rPr lang="en-US" dirty="0" smtClean="0"/>
              <a:t>puppet/</a:t>
            </a:r>
            <a:r>
              <a:rPr lang="en-US" dirty="0" err="1" smtClean="0"/>
              <a:t>windows_firewall</a:t>
            </a:r>
            <a:endParaRPr lang="en-US" dirty="0"/>
          </a:p>
          <a:p>
            <a:pPr marL="285750" indent="-285750">
              <a:buFont typeface="Arial" charset="0"/>
              <a:buChar char="•"/>
            </a:pPr>
            <a:r>
              <a:rPr lang="en-US" dirty="0" err="1" smtClean="0"/>
              <a:t>puppetlabs</a:t>
            </a:r>
            <a:r>
              <a:rPr lang="en-US" dirty="0" smtClean="0"/>
              <a:t>/azure</a:t>
            </a:r>
            <a:endParaRPr lang="en-US" dirty="0"/>
          </a:p>
          <a:p>
            <a:pPr marL="285750" indent="-285750">
              <a:buFont typeface="Arial" charset="0"/>
              <a:buChar char="•"/>
            </a:pPr>
            <a:r>
              <a:rPr lang="en-US" dirty="0" err="1" smtClean="0"/>
              <a:t>puppetlabs</a:t>
            </a:r>
            <a:r>
              <a:rPr lang="en-US" dirty="0" smtClean="0"/>
              <a:t>/</a:t>
            </a:r>
            <a:r>
              <a:rPr lang="en-US" dirty="0" err="1" smtClean="0"/>
              <a:t>aws</a:t>
            </a:r>
            <a:endParaRPr lang="en-US" dirty="0"/>
          </a:p>
        </p:txBody>
      </p:sp>
      <p:sp>
        <p:nvSpPr>
          <p:cNvPr id="5" name="Subtitle 4"/>
          <p:cNvSpPr>
            <a:spLocks noGrp="1"/>
          </p:cNvSpPr>
          <p:nvPr>
            <p:ph type="subTitle" idx="1"/>
          </p:nvPr>
        </p:nvSpPr>
        <p:spPr/>
        <p:txBody>
          <a:bodyPr/>
          <a:lstStyle/>
          <a:p>
            <a:r>
              <a:rPr lang="en-US" dirty="0" smtClean="0"/>
              <a:t>A sample of what’s on the Puppet Forge</a:t>
            </a:r>
            <a:endParaRPr lang="en-US" dirty="0"/>
          </a:p>
        </p:txBody>
      </p:sp>
    </p:spTree>
    <p:extLst>
      <p:ext uri="{BB962C8B-B14F-4D97-AF65-F5344CB8AC3E}">
        <p14:creationId xmlns:p14="http://schemas.microsoft.com/office/powerpoint/2010/main" val="4903696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Packer</a:t>
            </a:r>
            <a:endParaRPr lang="en-US" dirty="0"/>
          </a:p>
        </p:txBody>
      </p:sp>
      <p:sp>
        <p:nvSpPr>
          <p:cNvPr id="3" name="Subtitle 2"/>
          <p:cNvSpPr>
            <a:spLocks noGrp="1"/>
          </p:cNvSpPr>
          <p:nvPr>
            <p:ph type="subTitle" idx="1"/>
          </p:nvPr>
        </p:nvSpPr>
        <p:spPr/>
        <p:txBody>
          <a:bodyPr/>
          <a:lstStyle/>
          <a:p>
            <a:r>
              <a:rPr lang="en-US" dirty="0" err="1"/>
              <a:t>Templated</a:t>
            </a:r>
            <a:r>
              <a:rPr lang="en-US" dirty="0"/>
              <a:t> virtual machines</a:t>
            </a:r>
          </a:p>
        </p:txBody>
      </p:sp>
    </p:spTree>
    <p:extLst>
      <p:ext uri="{BB962C8B-B14F-4D97-AF65-F5344CB8AC3E}">
        <p14:creationId xmlns:p14="http://schemas.microsoft.com/office/powerpoint/2010/main" val="7864810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Packer resources</a:t>
            </a:r>
            <a:endParaRPr lang="en-US" dirty="0"/>
          </a:p>
        </p:txBody>
      </p:sp>
      <p:sp>
        <p:nvSpPr>
          <p:cNvPr id="3" name="Text Placeholder 2"/>
          <p:cNvSpPr>
            <a:spLocks noGrp="1"/>
          </p:cNvSpPr>
          <p:nvPr>
            <p:ph type="body" sz="quarter" idx="13"/>
          </p:nvPr>
        </p:nvSpPr>
        <p:spPr/>
        <p:txBody>
          <a:bodyPr/>
          <a:lstStyle/>
          <a:p>
            <a:r>
              <a:rPr lang="en-US" dirty="0" smtClean="0"/>
              <a:t>Blogs</a:t>
            </a:r>
            <a:r>
              <a:rPr lang="en-US" dirty="0"/>
              <a:t>:</a:t>
            </a:r>
          </a:p>
          <a:p>
            <a:pPr marL="285750" indent="-285750">
              <a:buFont typeface="Arial" charset="0"/>
              <a:buChar char="•"/>
            </a:pPr>
            <a:r>
              <a:rPr lang="en-US" dirty="0"/>
              <a:t>http://</a:t>
            </a:r>
            <a:r>
              <a:rPr lang="en-US" dirty="0" smtClean="0"/>
              <a:t>www.hurryupandwait.io/blog/creating-windows-base-images-for-virtualbox-and-hyper-v-using-packer-boxstarter-and-vagrant</a:t>
            </a:r>
            <a:endParaRPr lang="en-US" dirty="0"/>
          </a:p>
          <a:p>
            <a:r>
              <a:rPr lang="en-US" dirty="0"/>
              <a:t>Templates:</a:t>
            </a:r>
          </a:p>
          <a:p>
            <a:pPr marL="285750" indent="-285750">
              <a:buFont typeface="Arial" charset="0"/>
              <a:buChar char="•"/>
            </a:pPr>
            <a:r>
              <a:rPr lang="en-US" dirty="0"/>
              <a:t>https://</a:t>
            </a:r>
            <a:r>
              <a:rPr lang="en-US" dirty="0" smtClean="0"/>
              <a:t>github.com/puppetlabs/puppetlabs-packer</a:t>
            </a:r>
            <a:endParaRPr lang="en-US" dirty="0"/>
          </a:p>
          <a:p>
            <a:pPr marL="285750" indent="-285750">
              <a:buFont typeface="Arial" charset="0"/>
              <a:buChar char="•"/>
            </a:pPr>
            <a:r>
              <a:rPr lang="en-US" dirty="0"/>
              <a:t>https://</a:t>
            </a:r>
            <a:r>
              <a:rPr lang="en-US" dirty="0" smtClean="0"/>
              <a:t>github.com/mwrock/packer-templates</a:t>
            </a:r>
          </a:p>
        </p:txBody>
      </p:sp>
      <p:sp>
        <p:nvSpPr>
          <p:cNvPr id="4" name="Subtitle 3"/>
          <p:cNvSpPr>
            <a:spLocks noGrp="1"/>
          </p:cNvSpPr>
          <p:nvPr>
            <p:ph type="subTitle" idx="1"/>
          </p:nvPr>
        </p:nvSpPr>
        <p:spPr/>
        <p:txBody>
          <a:bodyPr/>
          <a:lstStyle/>
          <a:p>
            <a:r>
              <a:rPr lang="en-US" dirty="0"/>
              <a:t>Packer: https://</a:t>
            </a:r>
            <a:r>
              <a:rPr lang="en-US" dirty="0" smtClean="0"/>
              <a:t>www.packer.io</a:t>
            </a:r>
            <a:endParaRPr lang="en-US" dirty="0"/>
          </a:p>
        </p:txBody>
      </p:sp>
    </p:spTree>
    <p:extLst>
      <p:ext uri="{BB962C8B-B14F-4D97-AF65-F5344CB8AC3E}">
        <p14:creationId xmlns:p14="http://schemas.microsoft.com/office/powerpoint/2010/main" val="20190123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talked about</a:t>
            </a:r>
            <a:endParaRPr lang="en-US" dirty="0"/>
          </a:p>
        </p:txBody>
      </p:sp>
      <p:sp>
        <p:nvSpPr>
          <p:cNvPr id="3" name="Text Placeholder 2"/>
          <p:cNvSpPr>
            <a:spLocks noGrp="1"/>
          </p:cNvSpPr>
          <p:nvPr>
            <p:ph type="body" sz="quarter" idx="13"/>
          </p:nvPr>
        </p:nvSpPr>
        <p:spPr/>
        <p:txBody>
          <a:bodyPr/>
          <a:lstStyle/>
          <a:p>
            <a:r>
              <a:rPr lang="en-US" dirty="0" smtClean="0"/>
              <a:t>DSC, WMI, SCCM</a:t>
            </a:r>
            <a:endParaRPr lang="en-US" dirty="0"/>
          </a:p>
          <a:p>
            <a:r>
              <a:rPr lang="en-US" dirty="0"/>
              <a:t>Package management </a:t>
            </a:r>
            <a:r>
              <a:rPr lang="en-US" dirty="0" smtClean="0"/>
              <a:t>with Chocolatey</a:t>
            </a:r>
            <a:endParaRPr lang="en-US" dirty="0"/>
          </a:p>
          <a:p>
            <a:r>
              <a:rPr lang="en-US" dirty="0" smtClean="0"/>
              <a:t>Patching and rebooting during change windows</a:t>
            </a:r>
            <a:endParaRPr lang="en-US" dirty="0"/>
          </a:p>
          <a:p>
            <a:r>
              <a:rPr lang="en-US" dirty="0" smtClean="0"/>
              <a:t>Managing common tasks with Puppet modules</a:t>
            </a:r>
            <a:endParaRPr lang="en-US" dirty="0"/>
          </a:p>
          <a:p>
            <a:r>
              <a:rPr lang="en-US" dirty="0" smtClean="0"/>
              <a:t>Building images with Packer</a:t>
            </a:r>
            <a:endParaRPr lang="en-US" dirty="0"/>
          </a:p>
        </p:txBody>
      </p:sp>
    </p:spTree>
    <p:extLst>
      <p:ext uri="{BB962C8B-B14F-4D97-AF65-F5344CB8AC3E}">
        <p14:creationId xmlns:p14="http://schemas.microsoft.com/office/powerpoint/2010/main" val="12396944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References and resources</a:t>
            </a:r>
            <a:endParaRPr lang="en-US" dirty="0"/>
          </a:p>
        </p:txBody>
      </p:sp>
      <p:sp>
        <p:nvSpPr>
          <p:cNvPr id="3" name="Text Placeholder 2"/>
          <p:cNvSpPr>
            <a:spLocks noGrp="1"/>
          </p:cNvSpPr>
          <p:nvPr>
            <p:ph type="body" sz="quarter" idx="13"/>
          </p:nvPr>
        </p:nvSpPr>
        <p:spPr/>
        <p:txBody>
          <a:bodyPr>
            <a:normAutofit fontScale="85000" lnSpcReduction="20000"/>
          </a:bodyPr>
          <a:lstStyle/>
          <a:p>
            <a:pPr marL="285750" indent="-285750">
              <a:buFont typeface="Arial" charset="0"/>
              <a:buChar char="•"/>
            </a:pPr>
            <a:r>
              <a:rPr lang="en-US" dirty="0"/>
              <a:t>Blog posts on Windows from Puppet:</a:t>
            </a:r>
          </a:p>
          <a:p>
            <a:pPr marL="571500" lvl="1">
              <a:buFont typeface="Arial" charset="0"/>
              <a:buChar char="•"/>
            </a:pPr>
            <a:r>
              <a:rPr lang="en-US" dirty="0"/>
              <a:t>https://</a:t>
            </a:r>
            <a:r>
              <a:rPr lang="en-US" dirty="0" smtClean="0"/>
              <a:t>puppet.com/blog-tags/powershell-dsc </a:t>
            </a:r>
            <a:endParaRPr lang="en-US" dirty="0"/>
          </a:p>
          <a:p>
            <a:pPr marL="571500" lvl="1">
              <a:buFont typeface="Arial" charset="0"/>
              <a:buChar char="•"/>
            </a:pPr>
            <a:r>
              <a:rPr lang="en-US" dirty="0"/>
              <a:t>https://</a:t>
            </a:r>
            <a:r>
              <a:rPr lang="en-US" dirty="0" smtClean="0"/>
              <a:t>puppet.com/blog-tags/windows </a:t>
            </a:r>
            <a:endParaRPr lang="en-US" dirty="0"/>
          </a:p>
          <a:p>
            <a:pPr marL="285750" indent="-285750">
              <a:buFont typeface="Arial" charset="0"/>
              <a:buChar char="•"/>
            </a:pPr>
            <a:r>
              <a:rPr lang="en-US" dirty="0"/>
              <a:t>Blog post on custom </a:t>
            </a:r>
            <a:r>
              <a:rPr lang="en-US" dirty="0" smtClean="0"/>
              <a:t>facts: https</a:t>
            </a:r>
            <a:r>
              <a:rPr lang="en-US" dirty="0"/>
              <a:t>://glennsarti.github.io/blog/puppet-ruby-facts</a:t>
            </a:r>
            <a:r>
              <a:rPr lang="en-US" dirty="0" smtClean="0"/>
              <a:t>/ </a:t>
            </a:r>
            <a:endParaRPr lang="en-US" dirty="0"/>
          </a:p>
          <a:p>
            <a:pPr marL="285750" indent="-285750">
              <a:buFont typeface="Arial" charset="0"/>
              <a:buChar char="•"/>
            </a:pPr>
            <a:r>
              <a:rPr lang="en-US" dirty="0" smtClean="0"/>
              <a:t>Chocolatey: https</a:t>
            </a:r>
            <a:r>
              <a:rPr lang="en-US" dirty="0"/>
              <a:t>://</a:t>
            </a:r>
            <a:r>
              <a:rPr lang="en-US" dirty="0" err="1" smtClean="0"/>
              <a:t>chocolatey.org</a:t>
            </a:r>
            <a:r>
              <a:rPr lang="en-US" dirty="0" smtClean="0"/>
              <a:t> </a:t>
            </a:r>
            <a:endParaRPr lang="en-US" dirty="0" smtClean="0"/>
          </a:p>
          <a:p>
            <a:pPr marL="285750" indent="-285750">
              <a:buFont typeface="Arial" charset="0"/>
              <a:buChar char="•"/>
            </a:pPr>
            <a:r>
              <a:rPr lang="en-US" dirty="0" err="1" smtClean="0"/>
              <a:t>PackageManagement</a:t>
            </a:r>
            <a:r>
              <a:rPr lang="en-US" dirty="0" smtClean="0"/>
              <a:t> (aka </a:t>
            </a:r>
            <a:r>
              <a:rPr lang="en-US" dirty="0" err="1" smtClean="0"/>
              <a:t>OneGet</a:t>
            </a:r>
            <a:r>
              <a:rPr lang="en-US" dirty="0"/>
              <a:t>): https://</a:t>
            </a:r>
            <a:r>
              <a:rPr lang="en-US" dirty="0" err="1"/>
              <a:t>github.com</a:t>
            </a:r>
            <a:r>
              <a:rPr lang="en-US" dirty="0"/>
              <a:t>/</a:t>
            </a:r>
            <a:r>
              <a:rPr lang="en-US" dirty="0" err="1"/>
              <a:t>OneGet</a:t>
            </a:r>
            <a:r>
              <a:rPr lang="en-US" dirty="0"/>
              <a:t>/</a:t>
            </a:r>
            <a:r>
              <a:rPr lang="en-US" dirty="0" err="1"/>
              <a:t>oneget</a:t>
            </a:r>
            <a:endParaRPr lang="en-US" dirty="0"/>
          </a:p>
          <a:p>
            <a:pPr marL="285750" indent="-285750">
              <a:buFont typeface="Arial" charset="0"/>
              <a:buChar char="•"/>
            </a:pPr>
            <a:r>
              <a:rPr lang="en-US" dirty="0"/>
              <a:t>PowerShell </a:t>
            </a:r>
            <a:r>
              <a:rPr lang="en-US" dirty="0" err="1"/>
              <a:t>xHyper</a:t>
            </a:r>
            <a:r>
              <a:rPr lang="en-US" dirty="0"/>
              <a:t>-V: https://</a:t>
            </a:r>
            <a:r>
              <a:rPr lang="en-US" dirty="0" err="1" smtClean="0"/>
              <a:t>github.com</a:t>
            </a:r>
            <a:r>
              <a:rPr lang="en-US" dirty="0" smtClean="0"/>
              <a:t>/PowerShell/</a:t>
            </a:r>
            <a:r>
              <a:rPr lang="en-US" dirty="0" err="1" smtClean="0"/>
              <a:t>xHyper</a:t>
            </a:r>
            <a:r>
              <a:rPr lang="en-US" dirty="0" smtClean="0"/>
              <a:t>-V </a:t>
            </a:r>
            <a:endParaRPr lang="en-US" dirty="0"/>
          </a:p>
          <a:p>
            <a:pPr marL="285750" indent="-285750">
              <a:buFont typeface="Arial" charset="0"/>
              <a:buChar char="•"/>
            </a:pPr>
            <a:r>
              <a:rPr lang="en-US" dirty="0"/>
              <a:t>Puppet </a:t>
            </a:r>
            <a:r>
              <a:rPr lang="en-US" dirty="0" smtClean="0"/>
              <a:t>Forge: https</a:t>
            </a:r>
            <a:r>
              <a:rPr lang="en-US" dirty="0"/>
              <a:t>://</a:t>
            </a:r>
            <a:r>
              <a:rPr lang="en-US" dirty="0" smtClean="0"/>
              <a:t>forge.puppet.com </a:t>
            </a:r>
            <a:endParaRPr lang="en-US" dirty="0"/>
          </a:p>
          <a:p>
            <a:pPr marL="285750" indent="-285750">
              <a:buFont typeface="Arial" charset="0"/>
              <a:buChar char="•"/>
            </a:pPr>
            <a:r>
              <a:rPr lang="en-US" dirty="0"/>
              <a:t>White paper: </a:t>
            </a:r>
            <a:endParaRPr lang="en-US" dirty="0" smtClean="0"/>
          </a:p>
          <a:p>
            <a:pPr marL="571500" lvl="1">
              <a:buFont typeface="Arial" charset="0"/>
              <a:buChar char="•"/>
            </a:pPr>
            <a:r>
              <a:rPr lang="en-US" dirty="0" smtClean="0"/>
              <a:t>https</a:t>
            </a:r>
            <a:r>
              <a:rPr lang="en-US" dirty="0"/>
              <a:t>://</a:t>
            </a:r>
            <a:r>
              <a:rPr lang="en-US" dirty="0" smtClean="0"/>
              <a:t>puppet.com/resources/whitepaper/managing-windows-with-puppet-enterprise </a:t>
            </a:r>
            <a:endParaRPr lang="en-US" dirty="0"/>
          </a:p>
        </p:txBody>
      </p:sp>
    </p:spTree>
    <p:extLst>
      <p:ext uri="{BB962C8B-B14F-4D97-AF65-F5344CB8AC3E}">
        <p14:creationId xmlns:p14="http://schemas.microsoft.com/office/powerpoint/2010/main" val="8680007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Community</a:t>
            </a:r>
            <a:endParaRPr lang="en-US" dirty="0"/>
          </a:p>
        </p:txBody>
      </p:sp>
      <p:sp>
        <p:nvSpPr>
          <p:cNvPr id="3" name="Text Placeholder 2"/>
          <p:cNvSpPr>
            <a:spLocks noGrp="1"/>
          </p:cNvSpPr>
          <p:nvPr>
            <p:ph type="body" sz="quarter" idx="13"/>
          </p:nvPr>
        </p:nvSpPr>
        <p:spPr/>
        <p:txBody>
          <a:bodyPr/>
          <a:lstStyle/>
          <a:p>
            <a:r>
              <a:rPr lang="en-US" dirty="0" smtClean="0"/>
              <a:t>Hang out with other Puppet users and get help when you’re stuck:</a:t>
            </a:r>
          </a:p>
          <a:p>
            <a:pPr marL="285750" indent="-285750">
              <a:buFont typeface="Arial" charset="0"/>
              <a:buChar char="•"/>
            </a:pPr>
            <a:r>
              <a:rPr lang="en-US" dirty="0" smtClean="0"/>
              <a:t>Slack: </a:t>
            </a:r>
            <a:r>
              <a:rPr lang="en-US" dirty="0"/>
              <a:t>http</a:t>
            </a:r>
            <a:r>
              <a:rPr lang="en-US" dirty="0" smtClean="0"/>
              <a:t>://</a:t>
            </a:r>
            <a:r>
              <a:rPr lang="en-US" dirty="0" err="1" smtClean="0"/>
              <a:t>slack.puppet.com</a:t>
            </a:r>
            <a:endParaRPr lang="en-US" dirty="0" smtClean="0"/>
          </a:p>
          <a:p>
            <a:pPr marL="285750" indent="-285750">
              <a:buFont typeface="Arial" charset="0"/>
              <a:buChar char="•"/>
            </a:pPr>
            <a:r>
              <a:rPr lang="en-US" dirty="0" smtClean="0"/>
              <a:t>Q&amp;A: </a:t>
            </a:r>
            <a:r>
              <a:rPr lang="en-US" dirty="0"/>
              <a:t>http</a:t>
            </a:r>
            <a:r>
              <a:rPr lang="en-US" dirty="0" smtClean="0"/>
              <a:t>://</a:t>
            </a:r>
            <a:r>
              <a:rPr lang="en-US" dirty="0" err="1" smtClean="0"/>
              <a:t>ask.puppet.com</a:t>
            </a:r>
            <a:endParaRPr lang="en-US" dirty="0" smtClean="0"/>
          </a:p>
          <a:p>
            <a:pPr marL="285750" indent="-285750">
              <a:buFont typeface="Arial" charset="0"/>
              <a:buChar char="•"/>
            </a:pPr>
            <a:r>
              <a:rPr lang="en-US" dirty="0" smtClean="0"/>
              <a:t>IRC: #puppet or #puppet-dev on </a:t>
            </a:r>
            <a:r>
              <a:rPr lang="en-US" dirty="0" err="1" smtClean="0"/>
              <a:t>Freenode</a:t>
            </a:r>
            <a:endParaRPr lang="en-US" dirty="0" smtClean="0"/>
          </a:p>
          <a:p>
            <a:pPr marL="285750" indent="-285750">
              <a:buFont typeface="Arial" charset="0"/>
              <a:buChar char="•"/>
            </a:pPr>
            <a:r>
              <a:rPr lang="en-US" dirty="0"/>
              <a:t>Google group: http://</a:t>
            </a:r>
            <a:r>
              <a:rPr lang="en-US" dirty="0" smtClean="0"/>
              <a:t>groups.google.com/group/puppet-users</a:t>
            </a:r>
          </a:p>
          <a:p>
            <a:pPr marL="285750" indent="-285750">
              <a:buFont typeface="Arial" charset="0"/>
              <a:buChar char="•"/>
            </a:pPr>
            <a:r>
              <a:rPr lang="en-US" dirty="0"/>
              <a:t>Puppet User Groups (PUGs): https://</a:t>
            </a:r>
            <a:r>
              <a:rPr lang="en-US" dirty="0" err="1"/>
              <a:t>puppet.com</a:t>
            </a:r>
            <a:r>
              <a:rPr lang="en-US" dirty="0"/>
              <a:t>/community/user-groups</a:t>
            </a:r>
          </a:p>
        </p:txBody>
      </p:sp>
      <p:sp>
        <p:nvSpPr>
          <p:cNvPr id="4" name="Subtitle 3"/>
          <p:cNvSpPr>
            <a:spLocks noGrp="1"/>
          </p:cNvSpPr>
          <p:nvPr>
            <p:ph type="subTitle" idx="1"/>
          </p:nvPr>
        </p:nvSpPr>
        <p:spPr/>
        <p:txBody>
          <a:bodyPr/>
          <a:lstStyle/>
          <a:p>
            <a:r>
              <a:rPr lang="en-US" dirty="0"/>
              <a:t>https://</a:t>
            </a:r>
            <a:r>
              <a:rPr lang="en-US" dirty="0" err="1"/>
              <a:t>puppet.com</a:t>
            </a:r>
            <a:r>
              <a:rPr lang="en-US" dirty="0"/>
              <a:t>/community</a:t>
            </a:r>
          </a:p>
        </p:txBody>
      </p:sp>
    </p:spTree>
    <p:extLst>
      <p:ext uri="{BB962C8B-B14F-4D97-AF65-F5344CB8AC3E}">
        <p14:creationId xmlns:p14="http://schemas.microsoft.com/office/powerpoint/2010/main" val="17509694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Go have some fun automating your Windows configurations</a:t>
            </a:r>
            <a:endParaRPr lang="en-US" dirty="0"/>
          </a:p>
        </p:txBody>
      </p:sp>
      <p:sp>
        <p:nvSpPr>
          <p:cNvPr id="3" name="Text Placeholder 2"/>
          <p:cNvSpPr>
            <a:spLocks noGrp="1"/>
          </p:cNvSpPr>
          <p:nvPr>
            <p:ph type="subTitle" idx="1"/>
          </p:nvPr>
        </p:nvSpPr>
        <p:spPr/>
        <p:txBody>
          <a:bodyPr/>
          <a:lstStyle/>
          <a:p>
            <a:r>
              <a:rPr lang="en-US" b="0" dirty="0" smtClean="0"/>
              <a:t>Let Puppet do </a:t>
            </a:r>
            <a:r>
              <a:rPr lang="en-US" b="0" dirty="0"/>
              <a:t>the </a:t>
            </a:r>
            <a:r>
              <a:rPr lang="en-US" b="0" dirty="0" smtClean="0"/>
              <a:t>repetitive things while you </a:t>
            </a:r>
            <a:r>
              <a:rPr lang="en-US" b="0" dirty="0" smtClean="0"/>
              <a:t>play </a:t>
            </a:r>
            <a:r>
              <a:rPr lang="en-US" b="0" dirty="0" smtClean="0"/>
              <a:t>with new stuff</a:t>
            </a:r>
            <a:endParaRPr lang="en-US" dirty="0"/>
          </a:p>
        </p:txBody>
      </p:sp>
    </p:spTree>
    <p:extLst>
      <p:ext uri="{BB962C8B-B14F-4D97-AF65-F5344CB8AC3E}">
        <p14:creationId xmlns:p14="http://schemas.microsoft.com/office/powerpoint/2010/main" val="18563925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Agenda</a:t>
            </a:r>
            <a:endParaRPr lang="en-US" dirty="0"/>
          </a:p>
        </p:txBody>
      </p:sp>
      <p:sp>
        <p:nvSpPr>
          <p:cNvPr id="3" name="Text Placeholder 2"/>
          <p:cNvSpPr>
            <a:spLocks noGrp="1"/>
          </p:cNvSpPr>
          <p:nvPr>
            <p:ph type="body" sz="quarter" idx="13"/>
          </p:nvPr>
        </p:nvSpPr>
        <p:spPr/>
        <p:txBody>
          <a:bodyPr/>
          <a:lstStyle/>
          <a:p>
            <a:r>
              <a:rPr lang="en-US" dirty="0"/>
              <a:t>Better together</a:t>
            </a:r>
          </a:p>
          <a:p>
            <a:r>
              <a:rPr lang="en-US" dirty="0"/>
              <a:t>Chocolatey</a:t>
            </a:r>
          </a:p>
          <a:p>
            <a:r>
              <a:rPr lang="en-US" dirty="0"/>
              <a:t>Patching</a:t>
            </a:r>
          </a:p>
          <a:p>
            <a:r>
              <a:rPr lang="en-US" dirty="0"/>
              <a:t>Modules</a:t>
            </a:r>
          </a:p>
          <a:p>
            <a:r>
              <a:rPr lang="en-US" dirty="0" smtClean="0"/>
              <a:t>Packer</a:t>
            </a:r>
            <a:endParaRPr lang="en-US" dirty="0"/>
          </a:p>
        </p:txBody>
      </p:sp>
    </p:spTree>
    <p:extLst>
      <p:ext uri="{BB962C8B-B14F-4D97-AF65-F5344CB8AC3E}">
        <p14:creationId xmlns:p14="http://schemas.microsoft.com/office/powerpoint/2010/main" val="11475022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Gene Liverman</a:t>
            </a:r>
            <a:endParaRPr lang="en-US" dirty="0"/>
          </a:p>
        </p:txBody>
      </p:sp>
      <p:sp>
        <p:nvSpPr>
          <p:cNvPr id="3" name="Subtitle 2"/>
          <p:cNvSpPr>
            <a:spLocks noGrp="1"/>
          </p:cNvSpPr>
          <p:nvPr>
            <p:ph type="subTitle" idx="1"/>
          </p:nvPr>
        </p:nvSpPr>
        <p:spPr>
          <a:xfrm>
            <a:off x="0" y="2499949"/>
            <a:ext cx="9144000" cy="1523494"/>
          </a:xfrm>
        </p:spPr>
        <p:txBody>
          <a:bodyPr/>
          <a:lstStyle/>
          <a:p>
            <a:r>
              <a:rPr lang="en-US" dirty="0" smtClean="0"/>
              <a:t>gene.liverman@puppet.com</a:t>
            </a:r>
          </a:p>
          <a:p>
            <a:r>
              <a:rPr lang="en-US" dirty="0" err="1" smtClean="0"/>
              <a:t>genebean.github.io</a:t>
            </a:r>
            <a:r>
              <a:rPr lang="en-US" dirty="0" smtClean="0"/>
              <a:t>/talks</a:t>
            </a:r>
            <a:endParaRPr lang="en-US" dirty="0"/>
          </a:p>
          <a:p>
            <a:r>
              <a:rPr lang="en-US" dirty="0" err="1" smtClean="0"/>
              <a:t>github.com</a:t>
            </a:r>
            <a:r>
              <a:rPr lang="en-US" dirty="0" smtClean="0"/>
              <a:t>/</a:t>
            </a:r>
            <a:r>
              <a:rPr lang="en-US" dirty="0" err="1" smtClean="0"/>
              <a:t>genebean</a:t>
            </a:r>
            <a:endParaRPr lang="en-US" dirty="0"/>
          </a:p>
          <a:p>
            <a:r>
              <a:rPr lang="en-US" dirty="0"/>
              <a:t>@</a:t>
            </a:r>
            <a:r>
              <a:rPr lang="en-US" dirty="0" err="1"/>
              <a:t>technicalissues</a:t>
            </a:r>
            <a:endParaRPr lang="en-US" dirty="0"/>
          </a:p>
        </p:txBody>
      </p:sp>
    </p:spTree>
    <p:extLst>
      <p:ext uri="{BB962C8B-B14F-4D97-AF65-F5344CB8AC3E}">
        <p14:creationId xmlns:p14="http://schemas.microsoft.com/office/powerpoint/2010/main" val="1416509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Better Together</a:t>
            </a:r>
            <a:endParaRPr lang="en-US" dirty="0"/>
          </a:p>
        </p:txBody>
      </p:sp>
      <p:sp>
        <p:nvSpPr>
          <p:cNvPr id="3" name="Subtitle 2"/>
          <p:cNvSpPr>
            <a:spLocks noGrp="1"/>
          </p:cNvSpPr>
          <p:nvPr>
            <p:ph type="subTitle" idx="1"/>
          </p:nvPr>
        </p:nvSpPr>
        <p:spPr>
          <a:xfrm>
            <a:off x="0" y="2499949"/>
            <a:ext cx="9144000" cy="461665"/>
          </a:xfrm>
        </p:spPr>
        <p:txBody>
          <a:bodyPr/>
          <a:lstStyle/>
          <a:p>
            <a:r>
              <a:rPr lang="en-US" dirty="0"/>
              <a:t>(DSC, Hyper-V, SCCM, WMI) + </a:t>
            </a:r>
            <a:r>
              <a:rPr lang="en-US" dirty="0" smtClean="0"/>
              <a:t>Puppet</a:t>
            </a:r>
            <a:endParaRPr lang="en-US" dirty="0"/>
          </a:p>
        </p:txBody>
      </p:sp>
    </p:spTree>
    <p:extLst>
      <p:ext uri="{BB962C8B-B14F-4D97-AF65-F5344CB8AC3E}">
        <p14:creationId xmlns:p14="http://schemas.microsoft.com/office/powerpoint/2010/main" val="20234159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1021556" y="1046441"/>
            <a:ext cx="7100888" cy="3622438"/>
          </a:xfrm>
        </p:spPr>
      </p:pic>
      <p:sp>
        <p:nvSpPr>
          <p:cNvPr id="5" name="Title 4"/>
          <p:cNvSpPr>
            <a:spLocks noGrp="1"/>
          </p:cNvSpPr>
          <p:nvPr>
            <p:ph type="ctrTitle"/>
          </p:nvPr>
        </p:nvSpPr>
        <p:spPr/>
        <p:txBody>
          <a:bodyPr/>
          <a:lstStyle/>
          <a:p>
            <a:r>
              <a:rPr lang="en-US" dirty="0"/>
              <a:t>DSC in PowerShell vs DSC via Puppet</a:t>
            </a:r>
          </a:p>
        </p:txBody>
      </p:sp>
      <p:sp>
        <p:nvSpPr>
          <p:cNvPr id="6" name="Subtitle 5"/>
          <p:cNvSpPr>
            <a:spLocks noGrp="1"/>
          </p:cNvSpPr>
          <p:nvPr>
            <p:ph type="subTitle" idx="1"/>
          </p:nvPr>
        </p:nvSpPr>
        <p:spPr/>
        <p:txBody>
          <a:bodyPr/>
          <a:lstStyle/>
          <a:p>
            <a:r>
              <a:rPr lang="en-US" dirty="0" smtClean="0"/>
              <a:t>Write less code to do the same thing</a:t>
            </a:r>
            <a:endParaRPr lang="en-US" dirty="0"/>
          </a:p>
        </p:txBody>
      </p:sp>
    </p:spTree>
    <p:extLst>
      <p:ext uri="{BB962C8B-B14F-4D97-AF65-F5344CB8AC3E}">
        <p14:creationId xmlns:p14="http://schemas.microsoft.com/office/powerpoint/2010/main" val="16823068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926288" y="1046441"/>
            <a:ext cx="7291424" cy="3627159"/>
          </a:xfrm>
        </p:spPr>
      </p:pic>
      <p:sp>
        <p:nvSpPr>
          <p:cNvPr id="5" name="Title 4"/>
          <p:cNvSpPr>
            <a:spLocks noGrp="1"/>
          </p:cNvSpPr>
          <p:nvPr>
            <p:ph type="ctrTitle"/>
          </p:nvPr>
        </p:nvSpPr>
        <p:spPr/>
        <p:txBody>
          <a:bodyPr/>
          <a:lstStyle/>
          <a:p>
            <a:r>
              <a:rPr lang="en-US" dirty="0" smtClean="0"/>
              <a:t>Migrate resources to Puppet</a:t>
            </a:r>
            <a:endParaRPr lang="en-US" dirty="0"/>
          </a:p>
        </p:txBody>
      </p:sp>
      <p:sp>
        <p:nvSpPr>
          <p:cNvPr id="6" name="Subtitle 5"/>
          <p:cNvSpPr>
            <a:spLocks noGrp="1"/>
          </p:cNvSpPr>
          <p:nvPr>
            <p:ph type="subTitle" idx="1"/>
          </p:nvPr>
        </p:nvSpPr>
        <p:spPr/>
        <p:txBody>
          <a:bodyPr/>
          <a:lstStyle/>
          <a:p>
            <a:r>
              <a:rPr lang="en-US" dirty="0" smtClean="0"/>
              <a:t>Get the same result fewer lines of code</a:t>
            </a:r>
            <a:endParaRPr lang="en-US" dirty="0"/>
          </a:p>
        </p:txBody>
      </p:sp>
    </p:spTree>
    <p:extLst>
      <p:ext uri="{BB962C8B-B14F-4D97-AF65-F5344CB8AC3E}">
        <p14:creationId xmlns:p14="http://schemas.microsoft.com/office/powerpoint/2010/main" val="16371872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 DSC</a:t>
            </a:r>
            <a:endParaRPr lang="en-US" dirty="0"/>
          </a:p>
        </p:txBody>
      </p:sp>
      <p:sp>
        <p:nvSpPr>
          <p:cNvPr id="3" name="Text Placeholder 2"/>
          <p:cNvSpPr>
            <a:spLocks noGrp="1"/>
          </p:cNvSpPr>
          <p:nvPr>
            <p:ph type="body" sz="quarter" idx="13"/>
          </p:nvPr>
        </p:nvSpPr>
        <p:spPr/>
        <p:txBody>
          <a:bodyPr/>
          <a:lstStyle/>
          <a:p>
            <a:r>
              <a:rPr lang="en-US" dirty="0"/>
              <a:t>DSC doesn’t do everything Puppet does</a:t>
            </a:r>
          </a:p>
          <a:p>
            <a:pPr marL="285750" indent="-285750">
              <a:buFont typeface="Arial" charset="0"/>
              <a:buChar char="•"/>
            </a:pPr>
            <a:r>
              <a:rPr lang="en-US" dirty="0"/>
              <a:t>No real reporting</a:t>
            </a:r>
          </a:p>
          <a:p>
            <a:pPr marL="285750" indent="-285750">
              <a:buFont typeface="Arial" charset="0"/>
              <a:buChar char="•"/>
            </a:pPr>
            <a:r>
              <a:rPr lang="en-US" dirty="0"/>
              <a:t>No rebooting as needed</a:t>
            </a:r>
          </a:p>
          <a:p>
            <a:pPr marL="285750" indent="-285750">
              <a:buFont typeface="Arial" charset="0"/>
              <a:buChar char="•"/>
            </a:pPr>
            <a:r>
              <a:rPr lang="en-US" dirty="0"/>
              <a:t>No package management</a:t>
            </a:r>
          </a:p>
          <a:p>
            <a:pPr marL="285750" indent="-285750">
              <a:buFont typeface="Arial" charset="0"/>
              <a:buChar char="•"/>
            </a:pPr>
            <a:r>
              <a:rPr lang="en-US" dirty="0"/>
              <a:t>Doesn’t keep historical data on changes performed</a:t>
            </a:r>
          </a:p>
          <a:p>
            <a:r>
              <a:rPr lang="en-US" dirty="0"/>
              <a:t>DSC does cover things Puppet doesn’t</a:t>
            </a:r>
          </a:p>
          <a:p>
            <a:pPr marL="285750" indent="-285750">
              <a:buFont typeface="Arial" charset="0"/>
              <a:buChar char="•"/>
            </a:pPr>
            <a:r>
              <a:rPr lang="en-US" dirty="0"/>
              <a:t>Hyper-V is one example</a:t>
            </a:r>
          </a:p>
          <a:p>
            <a:endParaRPr lang="en-US" dirty="0"/>
          </a:p>
        </p:txBody>
      </p:sp>
    </p:spTree>
    <p:extLst>
      <p:ext uri="{BB962C8B-B14F-4D97-AF65-F5344CB8AC3E}">
        <p14:creationId xmlns:p14="http://schemas.microsoft.com/office/powerpoint/2010/main" val="2304912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Puppet, DSC, &amp; Hyper-V</a:t>
            </a:r>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err="1" smtClean="0"/>
              <a:t>xVHD</a:t>
            </a:r>
            <a:r>
              <a:rPr lang="en-US" dirty="0" smtClean="0"/>
              <a:t>: </a:t>
            </a:r>
            <a:r>
              <a:rPr lang="en-US" dirty="0" smtClean="0"/>
              <a:t>VHDs</a:t>
            </a:r>
            <a:endParaRPr lang="en-US" dirty="0"/>
          </a:p>
          <a:p>
            <a:pPr marL="285750" indent="-285750">
              <a:buFont typeface="Arial" charset="0"/>
              <a:buChar char="•"/>
            </a:pPr>
            <a:r>
              <a:rPr lang="en-US" dirty="0" err="1" smtClean="0"/>
              <a:t>xVhdFile</a:t>
            </a:r>
            <a:r>
              <a:rPr lang="en-US" dirty="0" smtClean="0"/>
              <a:t>:</a:t>
            </a:r>
            <a:r>
              <a:rPr lang="en-US" dirty="0"/>
              <a:t> </a:t>
            </a:r>
            <a:r>
              <a:rPr lang="en-US" dirty="0" smtClean="0"/>
              <a:t>files </a:t>
            </a:r>
            <a:r>
              <a:rPr lang="en-US" dirty="0"/>
              <a:t>or directories in a </a:t>
            </a:r>
            <a:r>
              <a:rPr lang="en-US" dirty="0" smtClean="0"/>
              <a:t>VHD</a:t>
            </a:r>
          </a:p>
          <a:p>
            <a:pPr marL="285750" indent="-285750">
              <a:buFont typeface="Arial" charset="0"/>
              <a:buChar char="•"/>
            </a:pPr>
            <a:r>
              <a:rPr lang="en-US" dirty="0" err="1" smtClean="0"/>
              <a:t>xVMDvdDrive</a:t>
            </a:r>
            <a:r>
              <a:rPr lang="en-US" dirty="0" smtClean="0"/>
              <a:t>: </a:t>
            </a:r>
            <a:r>
              <a:rPr lang="en-US" dirty="0"/>
              <a:t>DVD drives </a:t>
            </a:r>
            <a:r>
              <a:rPr lang="en-US" dirty="0" smtClean="0"/>
              <a:t>attached to a VM</a:t>
            </a:r>
            <a:endParaRPr lang="en-US" dirty="0"/>
          </a:p>
          <a:p>
            <a:pPr marL="285750" indent="-285750">
              <a:buFont typeface="Arial" charset="0"/>
              <a:buChar char="•"/>
            </a:pPr>
            <a:r>
              <a:rPr lang="en-US" dirty="0" err="1" smtClean="0"/>
              <a:t>xVMHost</a:t>
            </a:r>
            <a:r>
              <a:rPr lang="en-US" dirty="0" smtClean="0"/>
              <a:t>: </a:t>
            </a:r>
            <a:r>
              <a:rPr lang="en-US" dirty="0" smtClean="0"/>
              <a:t>Hyper-V </a:t>
            </a:r>
            <a:r>
              <a:rPr lang="en-US" dirty="0"/>
              <a:t>host </a:t>
            </a:r>
            <a:r>
              <a:rPr lang="en-US" dirty="0" smtClean="0"/>
              <a:t>settings</a:t>
            </a:r>
            <a:endParaRPr lang="en-US" dirty="0"/>
          </a:p>
          <a:p>
            <a:pPr marL="285750" indent="-285750">
              <a:buFont typeface="Arial" charset="0"/>
              <a:buChar char="•"/>
            </a:pPr>
            <a:r>
              <a:rPr lang="en-US" dirty="0" err="1" smtClean="0"/>
              <a:t>xVMNetworkAdapter</a:t>
            </a:r>
            <a:r>
              <a:rPr lang="en-US" dirty="0" smtClean="0"/>
              <a:t>: </a:t>
            </a:r>
            <a:r>
              <a:rPr lang="en-US" dirty="0" err="1" smtClean="0"/>
              <a:t>VMNetadapters</a:t>
            </a:r>
            <a:r>
              <a:rPr lang="en-US" dirty="0" smtClean="0"/>
              <a:t> on </a:t>
            </a:r>
            <a:r>
              <a:rPr lang="en-US" dirty="0"/>
              <a:t>a </a:t>
            </a:r>
            <a:r>
              <a:rPr lang="en-US" dirty="0" smtClean="0"/>
              <a:t>VM </a:t>
            </a:r>
            <a:r>
              <a:rPr lang="en-US" dirty="0" smtClean="0"/>
              <a:t>or </a:t>
            </a:r>
            <a:r>
              <a:rPr lang="en-US" dirty="0"/>
              <a:t>the management </a:t>
            </a:r>
            <a:r>
              <a:rPr lang="en-US" dirty="0" smtClean="0"/>
              <a:t>OS</a:t>
            </a:r>
            <a:endParaRPr lang="en-US" dirty="0"/>
          </a:p>
          <a:p>
            <a:pPr marL="285750" indent="-285750">
              <a:buFont typeface="Arial" charset="0"/>
              <a:buChar char="•"/>
            </a:pPr>
            <a:r>
              <a:rPr lang="en-US" dirty="0" err="1" smtClean="0"/>
              <a:t>xVMProcessor</a:t>
            </a:r>
            <a:r>
              <a:rPr lang="en-US" dirty="0" smtClean="0"/>
              <a:t>:</a:t>
            </a:r>
            <a:r>
              <a:rPr lang="en-US" dirty="0"/>
              <a:t> </a:t>
            </a:r>
            <a:r>
              <a:rPr lang="en-US" dirty="0" smtClean="0"/>
              <a:t>VM </a:t>
            </a:r>
            <a:r>
              <a:rPr lang="en-US" dirty="0"/>
              <a:t>processor </a:t>
            </a:r>
            <a:r>
              <a:rPr lang="en-US" dirty="0" smtClean="0"/>
              <a:t>options</a:t>
            </a:r>
            <a:endParaRPr lang="en-US" dirty="0"/>
          </a:p>
          <a:p>
            <a:pPr marL="285750" indent="-285750">
              <a:buFont typeface="Arial" charset="0"/>
              <a:buChar char="•"/>
            </a:pPr>
            <a:r>
              <a:rPr lang="en-US" dirty="0" err="1" smtClean="0"/>
              <a:t>xVMSwitch</a:t>
            </a:r>
            <a:r>
              <a:rPr lang="en-US" dirty="0" smtClean="0"/>
              <a:t>: </a:t>
            </a:r>
            <a:r>
              <a:rPr lang="en-US" dirty="0" smtClean="0"/>
              <a:t>virtual switches</a:t>
            </a:r>
            <a:endParaRPr lang="en-US" dirty="0"/>
          </a:p>
        </p:txBody>
      </p:sp>
      <p:sp>
        <p:nvSpPr>
          <p:cNvPr id="4" name="Subtitle 3"/>
          <p:cNvSpPr>
            <a:spLocks noGrp="1"/>
          </p:cNvSpPr>
          <p:nvPr>
            <p:ph type="subTitle" idx="1"/>
          </p:nvPr>
        </p:nvSpPr>
        <p:spPr/>
        <p:txBody>
          <a:bodyPr/>
          <a:lstStyle/>
          <a:p>
            <a:r>
              <a:rPr lang="en-US" dirty="0" smtClean="0"/>
              <a:t>The </a:t>
            </a:r>
            <a:r>
              <a:rPr lang="en-US" dirty="0" err="1" smtClean="0"/>
              <a:t>xHyper</a:t>
            </a:r>
            <a:r>
              <a:rPr lang="en-US" dirty="0" smtClean="0"/>
              <a:t>-V module</a:t>
            </a:r>
            <a:endParaRPr lang="en-US" dirty="0"/>
          </a:p>
        </p:txBody>
      </p:sp>
    </p:spTree>
    <p:extLst>
      <p:ext uri="{BB962C8B-B14F-4D97-AF65-F5344CB8AC3E}">
        <p14:creationId xmlns:p14="http://schemas.microsoft.com/office/powerpoint/2010/main" val="16479150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Full Bleed Whiteboard Brainstorm.png"/>
          <p:cNvPicPr>
            <a:picLocks noGrp="1" noChangeAspect="1"/>
          </p:cNvPicPr>
          <p:nvPr>
            <p:ph type="pic" sz="quarter" idx="17"/>
          </p:nvPr>
        </p:nvPicPr>
        <p:blipFill>
          <a:blip r:embed="rId3" cstate="print">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78" r="78"/>
          <a:stretch>
            <a:fillRect/>
          </a:stretch>
        </p:blipFill>
        <p:spPr>
          <a:xfrm>
            <a:off x="0" y="0"/>
            <a:ext cx="9144000" cy="5153269"/>
          </a:xfrm>
        </p:spPr>
      </p:pic>
      <p:sp>
        <p:nvSpPr>
          <p:cNvPr id="3" name="Text Placeholder 2"/>
          <p:cNvSpPr>
            <a:spLocks noGrp="1"/>
          </p:cNvSpPr>
          <p:nvPr>
            <p:ph type="body" sz="quarter" idx="18"/>
          </p:nvPr>
        </p:nvSpPr>
        <p:spPr>
          <a:xfrm>
            <a:off x="0" y="646545"/>
            <a:ext cx="9144000" cy="3859936"/>
          </a:xfrm>
        </p:spPr>
        <p:txBody>
          <a:bodyPr>
            <a:normAutofit fontScale="85000" lnSpcReduction="10000"/>
          </a:bodyPr>
          <a:lstStyle/>
          <a:p>
            <a:r>
              <a:rPr lang="en-US" dirty="0"/>
              <a:t>You'll likely run into a situation where either Puppet or DSC doesn't cover the entirety of the problem all by itself. Instead of trying to make one solution fit all, you can mix and match them</a:t>
            </a:r>
            <a:r>
              <a:rPr lang="en-US" dirty="0" smtClean="0"/>
              <a:t>.</a:t>
            </a:r>
          </a:p>
          <a:p>
            <a:r>
              <a:rPr lang="en-US" sz="1600" b="0" i="1" dirty="0"/>
              <a:t>Paraphrasing the </a:t>
            </a:r>
            <a:r>
              <a:rPr lang="en-US" sz="1600" b="0" i="1" dirty="0" smtClean="0"/>
              <a:t>“Managing </a:t>
            </a:r>
            <a:r>
              <a:rPr lang="en-US" sz="1600" b="0" i="1" dirty="0"/>
              <a:t>Windows with Puppet </a:t>
            </a:r>
            <a:r>
              <a:rPr lang="en-US" sz="1600" b="0" i="1" dirty="0" smtClean="0"/>
              <a:t>Enterprise” </a:t>
            </a:r>
            <a:r>
              <a:rPr lang="en-US" sz="1600" b="0" i="1" dirty="0"/>
              <a:t>white </a:t>
            </a:r>
            <a:r>
              <a:rPr lang="en-US" sz="1600" b="0" i="1" dirty="0" smtClean="0"/>
              <a:t>paper</a:t>
            </a:r>
            <a:endParaRPr lang="en-US" sz="1600" b="0" i="1" dirty="0"/>
          </a:p>
        </p:txBody>
      </p:sp>
    </p:spTree>
    <p:extLst>
      <p:ext uri="{BB962C8B-B14F-4D97-AF65-F5344CB8AC3E}">
        <p14:creationId xmlns:p14="http://schemas.microsoft.com/office/powerpoint/2010/main" val="1094762112"/>
      </p:ext>
    </p:extLst>
  </p:cSld>
  <p:clrMapOvr>
    <a:masterClrMapping/>
  </p:clrMapOvr>
  <p:timing>
    <p:tnLst>
      <p:par>
        <p:cTn id="1" dur="indefinite" restart="never" nodeType="tmRoot"/>
      </p:par>
    </p:tnLst>
  </p:timing>
</p:sld>
</file>

<file path=ppt/theme/theme1.xml><?xml version="1.0" encoding="utf-8"?>
<a:theme xmlns:a="http://schemas.openxmlformats.org/drawingml/2006/main" name="Puppet-Presentation-Template">
  <a:themeElements>
    <a:clrScheme name="Puppet 2016 1">
      <a:dk1>
        <a:sysClr val="windowText" lastClr="000000"/>
      </a:dk1>
      <a:lt1>
        <a:srgbClr val="FFFFFF"/>
      </a:lt1>
      <a:dk2>
        <a:srgbClr val="212121"/>
      </a:dk2>
      <a:lt2>
        <a:srgbClr val="FFFFFF"/>
      </a:lt2>
      <a:accent1>
        <a:srgbClr val="FFAD1A"/>
      </a:accent1>
      <a:accent2>
        <a:srgbClr val="212121"/>
      </a:accent2>
      <a:accent3>
        <a:srgbClr val="FFD86E"/>
      </a:accent3>
      <a:accent4>
        <a:srgbClr val="808080"/>
      </a:accent4>
      <a:accent5>
        <a:srgbClr val="BFBFBF"/>
      </a:accent5>
      <a:accent6>
        <a:srgbClr val="3880FF"/>
      </a:accent6>
      <a:hlink>
        <a:srgbClr val="3880FF"/>
      </a:hlink>
      <a:folHlink>
        <a:srgbClr val="D6370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AD1A"/>
        </a:solidFill>
        <a:ln>
          <a:noFill/>
        </a:ln>
        <a:effectLst/>
      </a:spPr>
      <a:bodyPr rtlCol="0" anchor="ctr"/>
      <a:lstStyle>
        <a:defPPr algn="ctr">
          <a:defRPr>
            <a:solidFill>
              <a:srgbClr val="FFAD1A"/>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sz="14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Puppet-Presentation-Template.potx</Template>
  <TotalTime>27105</TotalTime>
  <Words>1900</Words>
  <Application>Microsoft Macintosh PowerPoint</Application>
  <PresentationFormat>On-screen Show (16:9)</PresentationFormat>
  <Paragraphs>270</Paragraphs>
  <Slides>30</Slides>
  <Notes>24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Calibri</vt:lpstr>
      <vt:lpstr>Lucida Grande</vt:lpstr>
      <vt:lpstr>LucidaGrande</vt:lpstr>
      <vt:lpstr>Mangal</vt:lpstr>
      <vt:lpstr>Wingdings</vt:lpstr>
      <vt:lpstr>Arial</vt:lpstr>
      <vt:lpstr>Puppet-Presentation-Template</vt:lpstr>
      <vt:lpstr>Windows Configuration Management with Puppet</vt:lpstr>
      <vt:lpstr>Gene Liverman</vt:lpstr>
      <vt:lpstr>Agenda</vt:lpstr>
      <vt:lpstr>Better Together</vt:lpstr>
      <vt:lpstr>DSC in PowerShell vs DSC via Puppet</vt:lpstr>
      <vt:lpstr>Migrate resources to Puppet</vt:lpstr>
      <vt:lpstr>Puppet + DSC</vt:lpstr>
      <vt:lpstr>Puppet, DSC, &amp; Hyper-V</vt:lpstr>
      <vt:lpstr>PowerPoint Presentation</vt:lpstr>
      <vt:lpstr>Puppet, DSC, &amp; Hyper-V</vt:lpstr>
      <vt:lpstr>Layering Puppet Enterprise on top of DSC</vt:lpstr>
      <vt:lpstr>Puppet + WMI</vt:lpstr>
      <vt:lpstr>Chocolatey</vt:lpstr>
      <vt:lpstr>Package management for Windows</vt:lpstr>
      <vt:lpstr>Common use cases for Chocolatey</vt:lpstr>
      <vt:lpstr>Patching</vt:lpstr>
      <vt:lpstr>Patching scenario</vt:lpstr>
      <vt:lpstr>Demo Time: Code Sample</vt:lpstr>
      <vt:lpstr>Code sample (video)</vt:lpstr>
      <vt:lpstr>Modules</vt:lpstr>
      <vt:lpstr>Puppet Modules</vt:lpstr>
      <vt:lpstr>Module: puppetlabs/windows</vt:lpstr>
      <vt:lpstr>Modules for common Windows tasks</vt:lpstr>
      <vt:lpstr>Packer</vt:lpstr>
      <vt:lpstr>Packer resources</vt:lpstr>
      <vt:lpstr>What we talked about</vt:lpstr>
      <vt:lpstr>References and resources</vt:lpstr>
      <vt:lpstr>Puppet Community</vt:lpstr>
      <vt:lpstr>Go have some fun automating your Windows configurations</vt:lpstr>
      <vt:lpstr>Gene Liverman</vt:lpstr>
    </vt:vector>
  </TitlesOfParts>
  <Manager/>
  <Company>Puppet</Company>
  <LinksUpToDate>false</LinksUpToDate>
  <SharedDoc>false</SharedDoc>
  <HyperlinkBase/>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Puppet Sales Deck</dc:title>
  <dc:subject/>
  <dc:creator>Jake Trudell</dc:creator>
  <cp:keywords/>
  <dc:description/>
  <cp:lastModifiedBy>Gene Liverman</cp:lastModifiedBy>
  <cp:revision>1111</cp:revision>
  <cp:lastPrinted>2017-07-29T06:46:52Z</cp:lastPrinted>
  <dcterms:created xsi:type="dcterms:W3CDTF">2016-03-04T08:22:17Z</dcterms:created>
  <dcterms:modified xsi:type="dcterms:W3CDTF">2017-07-30T21:43:53Z</dcterms:modified>
  <cp:category/>
</cp:coreProperties>
</file>